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b60818ea4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376d7a7a04bc1"/>
  </p:sldMasterIdLst>
  <p:sldIdLst>
    <p:sldId xmlns:r="http://schemas.openxmlformats.org/officeDocument/2006/relationships" id="256" r:id="R6fb2261a2e0d41dc"/>
    <p:sldId xmlns:r="http://schemas.openxmlformats.org/officeDocument/2006/relationships" id="257" r:id="R04303e77437a4378"/>
    <p:sldId xmlns:r="http://schemas.openxmlformats.org/officeDocument/2006/relationships" id="258" r:id="R02ee44483ec44655"/>
    <p:sldId xmlns:r="http://schemas.openxmlformats.org/officeDocument/2006/relationships" id="259" r:id="Rcb56077651664a87"/>
    <p:sldId xmlns:r="http://schemas.openxmlformats.org/officeDocument/2006/relationships" id="260" r:id="Rd67597d952b446ac"/>
    <p:sldId xmlns:r="http://schemas.openxmlformats.org/officeDocument/2006/relationships" id="261" r:id="R65cc8b3252114ca8"/>
    <p:sldId xmlns:r="http://schemas.openxmlformats.org/officeDocument/2006/relationships" id="262" r:id="Rb50a5ed367fc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376d7a7a04bc1" /><Relationship Type="http://schemas.openxmlformats.org/officeDocument/2006/relationships/slide" Target="/ppt/slides/slide1.xml" Id="R6fb2261a2e0d41dc" /><Relationship Type="http://schemas.openxmlformats.org/officeDocument/2006/relationships/slide" Target="/ppt/slides/slide2.xml" Id="R04303e77437a4378" /><Relationship Type="http://schemas.openxmlformats.org/officeDocument/2006/relationships/slide" Target="/ppt/slides/slide3.xml" Id="R02ee44483ec44655" /><Relationship Type="http://schemas.openxmlformats.org/officeDocument/2006/relationships/slide" Target="/ppt/slides/slide4.xml" Id="Rcb56077651664a87" /><Relationship Type="http://schemas.openxmlformats.org/officeDocument/2006/relationships/slide" Target="/ppt/slides/slide5.xml" Id="Rd67597d952b446ac" /><Relationship Type="http://schemas.openxmlformats.org/officeDocument/2006/relationships/slide" Target="/ppt/slides/slide6.xml" Id="R65cc8b3252114ca8" /><Relationship Type="http://schemas.openxmlformats.org/officeDocument/2006/relationships/slide" Target="/ppt/slides/slide7.xml" Id="Rb50a5ed367fc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f609bba65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7f17a528d4ee4" /><Relationship Type="http://schemas.openxmlformats.org/officeDocument/2006/relationships/theme" Target="/ppt/slideMasters/theme/theme1.xml" Id="Re92dacd60d9f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7f17a528d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1c6d56398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a299d072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53335dff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28916d60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34502470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fc1169a2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50b41f7b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EHM HOLDING AS ble etablert [år] og holder til i Vikebygd.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MARTIN ULVEBNE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SIV BENTE AMUNDSEN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Larsen, Vikevegen 1028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5568 Vikebygd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916 330 987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EHM HOLDING AS</a:t>
            </a:r>
          </a:p>
        </p:txBody>
      </p:sp>
    </p:spTree>
  </p:cSld>
  <p:clrMapOvr>
    <a:masterClrMapping xmlns:a="http://schemas.openxmlformats.org/drawingml/2006/main"/>
  </p:clrMapOvr>
</p:sld>
</file>