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0c8eb49d5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4ddd2d0b3439a"/>
  </p:sldMasterIdLst>
  <p:sldIdLst>
    <p:sldId xmlns:r="http://schemas.openxmlformats.org/officeDocument/2006/relationships" id="256" r:id="R42e1f76dc63244e9"/>
    <p:sldId xmlns:r="http://schemas.openxmlformats.org/officeDocument/2006/relationships" id="257" r:id="Raf58f44d6ab84cb2"/>
    <p:sldId xmlns:r="http://schemas.openxmlformats.org/officeDocument/2006/relationships" id="258" r:id="Rc466c45e4fb84923"/>
    <p:sldId xmlns:r="http://schemas.openxmlformats.org/officeDocument/2006/relationships" id="259" r:id="R5992ffba28c64336"/>
    <p:sldId xmlns:r="http://schemas.openxmlformats.org/officeDocument/2006/relationships" id="260" r:id="R5c42bfbae35a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4ddd2d0b3439a" /><Relationship Type="http://schemas.openxmlformats.org/officeDocument/2006/relationships/slide" Target="/ppt/slides/slide1.xml" Id="R42e1f76dc63244e9" /><Relationship Type="http://schemas.openxmlformats.org/officeDocument/2006/relationships/slide" Target="/ppt/slides/slide2.xml" Id="Raf58f44d6ab84cb2" /><Relationship Type="http://schemas.openxmlformats.org/officeDocument/2006/relationships/slide" Target="/ppt/slides/slide3.xml" Id="Rc466c45e4fb84923" /><Relationship Type="http://schemas.openxmlformats.org/officeDocument/2006/relationships/slide" Target="/ppt/slides/slide4.xml" Id="R5992ffba28c64336" /><Relationship Type="http://schemas.openxmlformats.org/officeDocument/2006/relationships/slide" Target="/ppt/slides/slide5.xml" Id="R5c42bfbae35a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2847ab41c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1809739f4854" /><Relationship Type="http://schemas.openxmlformats.org/officeDocument/2006/relationships/theme" Target="/ppt/slideMasters/theme/theme1.xml" Id="R193d2e298665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21809739f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3286a5fe6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1076b419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1f05bbf6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b2643310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761dbf3a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SARUNAS SIDARAS /RØRLEGGER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SARUNAS SIDARAS /RØRLEGGER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SARUNAS SIDARAS /RØRLEGGER ble etablert [år] og holder til i Førde I Hordaland.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SARUNAS SIDARAS /RØRLEGGER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SARUNAS SIDARAS /RØRLEGGER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SARUNAS SIDARAS /RØRLEGGER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5555 Førde I 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sarunassidaras@yahoo.com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916 331 029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SARUNAS SIDARAS /RØRLEGGER</a:t>
            </a:r>
          </a:p>
        </p:txBody>
      </p:sp>
    </p:spTree>
  </p:cSld>
  <p:clrMapOvr>
    <a:masterClrMapping xmlns:a="http://schemas.openxmlformats.org/drawingml/2006/main"/>
  </p:clrMapOvr>
</p:sld>
</file>