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a29ab9145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8bec9ddd34adb"/>
  </p:sldMasterIdLst>
  <p:sldIdLst>
    <p:sldId xmlns:r="http://schemas.openxmlformats.org/officeDocument/2006/relationships" id="256" r:id="R74fb6a48dde04b3f"/>
    <p:sldId xmlns:r="http://schemas.openxmlformats.org/officeDocument/2006/relationships" id="257" r:id="Ra055ce319f274b48"/>
    <p:sldId xmlns:r="http://schemas.openxmlformats.org/officeDocument/2006/relationships" id="258" r:id="Rc04b7d5df02846ae"/>
    <p:sldId xmlns:r="http://schemas.openxmlformats.org/officeDocument/2006/relationships" id="259" r:id="Rf044f8afe65843e1"/>
    <p:sldId xmlns:r="http://schemas.openxmlformats.org/officeDocument/2006/relationships" id="260" r:id="R69a57c1577814be1"/>
    <p:sldId xmlns:r="http://schemas.openxmlformats.org/officeDocument/2006/relationships" id="261" r:id="R91203ccae04f474c"/>
    <p:sldId xmlns:r="http://schemas.openxmlformats.org/officeDocument/2006/relationships" id="262" r:id="Rc4ebec098be0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8bec9ddd34adb" /><Relationship Type="http://schemas.openxmlformats.org/officeDocument/2006/relationships/slide" Target="/ppt/slides/slide1.xml" Id="R74fb6a48dde04b3f" /><Relationship Type="http://schemas.openxmlformats.org/officeDocument/2006/relationships/slide" Target="/ppt/slides/slide2.xml" Id="Ra055ce319f274b48" /><Relationship Type="http://schemas.openxmlformats.org/officeDocument/2006/relationships/slide" Target="/ppt/slides/slide3.xml" Id="Rc04b7d5df02846ae" /><Relationship Type="http://schemas.openxmlformats.org/officeDocument/2006/relationships/slide" Target="/ppt/slides/slide4.xml" Id="Rf044f8afe65843e1" /><Relationship Type="http://schemas.openxmlformats.org/officeDocument/2006/relationships/slide" Target="/ppt/slides/slide5.xml" Id="R69a57c1577814be1" /><Relationship Type="http://schemas.openxmlformats.org/officeDocument/2006/relationships/slide" Target="/ppt/slides/slide6.xml" Id="R91203ccae04f474c" /><Relationship Type="http://schemas.openxmlformats.org/officeDocument/2006/relationships/slide" Target="/ppt/slides/slide7.xml" Id="Rc4ebec098be0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9dd34d9b3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c5eff9bb4441" /><Relationship Type="http://schemas.openxmlformats.org/officeDocument/2006/relationships/theme" Target="/ppt/slideMasters/theme/theme1.xml" Id="R2935c32f8215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8c5eff9bb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736c30b41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6798ce7e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aa8ac0a7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761cbae2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362916cbc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f2811c5cd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924d6b69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EIRIK THORSDAHL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