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ded6bd58f49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af5a7cb870407c"/>
  </p:sldMasterIdLst>
  <p:sldIdLst>
    <p:sldId xmlns:r="http://schemas.openxmlformats.org/officeDocument/2006/relationships" id="256" r:id="Rcf5a265745104805"/>
    <p:sldId xmlns:r="http://schemas.openxmlformats.org/officeDocument/2006/relationships" id="257" r:id="R918cb50775e04527"/>
    <p:sldId xmlns:r="http://schemas.openxmlformats.org/officeDocument/2006/relationships" id="258" r:id="R6cdaf3cfc6e64744"/>
    <p:sldId xmlns:r="http://schemas.openxmlformats.org/officeDocument/2006/relationships" id="259" r:id="Rf10b3935c623413d"/>
    <p:sldId xmlns:r="http://schemas.openxmlformats.org/officeDocument/2006/relationships" id="260" r:id="R0ac447bbccde4cbe"/>
    <p:sldId xmlns:r="http://schemas.openxmlformats.org/officeDocument/2006/relationships" id="261" r:id="R4f6a028d341b4cff"/>
    <p:sldId xmlns:r="http://schemas.openxmlformats.org/officeDocument/2006/relationships" id="262" r:id="R80fae646c0b9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f5a7cb870407c" /><Relationship Type="http://schemas.openxmlformats.org/officeDocument/2006/relationships/slide" Target="/ppt/slides/slide1.xml" Id="Rcf5a265745104805" /><Relationship Type="http://schemas.openxmlformats.org/officeDocument/2006/relationships/slide" Target="/ppt/slides/slide2.xml" Id="R918cb50775e04527" /><Relationship Type="http://schemas.openxmlformats.org/officeDocument/2006/relationships/slide" Target="/ppt/slides/slide3.xml" Id="R6cdaf3cfc6e64744" /><Relationship Type="http://schemas.openxmlformats.org/officeDocument/2006/relationships/slide" Target="/ppt/slides/slide4.xml" Id="Rf10b3935c623413d" /><Relationship Type="http://schemas.openxmlformats.org/officeDocument/2006/relationships/slide" Target="/ppt/slides/slide5.xml" Id="R0ac447bbccde4cbe" /><Relationship Type="http://schemas.openxmlformats.org/officeDocument/2006/relationships/slide" Target="/ppt/slides/slide6.xml" Id="R4f6a028d341b4cff" /><Relationship Type="http://schemas.openxmlformats.org/officeDocument/2006/relationships/slide" Target="/ppt/slides/slide7.xml" Id="R80fae646c0b9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3c88faa8a4a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aee1c99dc470f" /><Relationship Type="http://schemas.openxmlformats.org/officeDocument/2006/relationships/theme" Target="/ppt/slideMasters/theme/theme1.xml" Id="R471d4bef910b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4aee1c99dc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0c2bec4f8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3b6b5493143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75294cb0046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593d753c3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102eedab1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67474508a44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8ff8c37da4a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J.A.M.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J.A.M.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J.A.M.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J.A.M.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J.A.M.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J.A.M.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1 953 031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1 953 115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J.A.M.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JONAS ADRIAN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J.A.M.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Kikkutveien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916 332 556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J.A.M. HOLDING AS</a:t>
            </a:r>
          </a:p>
        </p:txBody>
      </p:sp>
    </p:spTree>
  </p:cSld>
  <p:clrMapOvr>
    <a:masterClrMapping xmlns:a="http://schemas.openxmlformats.org/drawingml/2006/main"/>
  </p:clrMapOvr>
</p:sld>
</file>