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1ffb0906cc42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9ecca9d7a94fc4"/>
  </p:sldMasterIdLst>
  <p:sldIdLst>
    <p:sldId xmlns:r="http://schemas.openxmlformats.org/officeDocument/2006/relationships" id="256" r:id="Rd98cc33e5236466e"/>
    <p:sldId xmlns:r="http://schemas.openxmlformats.org/officeDocument/2006/relationships" id="257" r:id="R6f28cb9c052b4af2"/>
    <p:sldId xmlns:r="http://schemas.openxmlformats.org/officeDocument/2006/relationships" id="258" r:id="Rf73faba769164c08"/>
    <p:sldId xmlns:r="http://schemas.openxmlformats.org/officeDocument/2006/relationships" id="259" r:id="R67e8aedd724c4eb3"/>
    <p:sldId xmlns:r="http://schemas.openxmlformats.org/officeDocument/2006/relationships" id="260" r:id="R62ac76670ea142b7"/>
    <p:sldId xmlns:r="http://schemas.openxmlformats.org/officeDocument/2006/relationships" id="261" r:id="R7898a3156dbd4787"/>
    <p:sldId xmlns:r="http://schemas.openxmlformats.org/officeDocument/2006/relationships" id="262" r:id="R0ff446c6ea7645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ecca9d7a94fc4" /><Relationship Type="http://schemas.openxmlformats.org/officeDocument/2006/relationships/slide" Target="/ppt/slides/slide1.xml" Id="Rd98cc33e5236466e" /><Relationship Type="http://schemas.openxmlformats.org/officeDocument/2006/relationships/slide" Target="/ppt/slides/slide2.xml" Id="R6f28cb9c052b4af2" /><Relationship Type="http://schemas.openxmlformats.org/officeDocument/2006/relationships/slide" Target="/ppt/slides/slide3.xml" Id="Rf73faba769164c08" /><Relationship Type="http://schemas.openxmlformats.org/officeDocument/2006/relationships/slide" Target="/ppt/slides/slide4.xml" Id="R67e8aedd724c4eb3" /><Relationship Type="http://schemas.openxmlformats.org/officeDocument/2006/relationships/slide" Target="/ppt/slides/slide5.xml" Id="R62ac76670ea142b7" /><Relationship Type="http://schemas.openxmlformats.org/officeDocument/2006/relationships/slide" Target="/ppt/slides/slide6.xml" Id="R7898a3156dbd4787" /><Relationship Type="http://schemas.openxmlformats.org/officeDocument/2006/relationships/slide" Target="/ppt/slides/slide7.xml" Id="R0ff446c6ea7645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715823b8a4d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91eba05b94dcb" /><Relationship Type="http://schemas.openxmlformats.org/officeDocument/2006/relationships/theme" Target="/ppt/slideMasters/theme/theme1.xml" Id="R3404eef5bedb4a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c91eba05b94d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f7eda1c6a46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205cb18a844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d3a3c40c34e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4a85cbd6147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4de937fff44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ddd5182934b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d0176e30243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ERMA NEMIS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ERMA NEMIS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4 347 793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4 347 793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MAJA JENSSEN MALNES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Kloppaveien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