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f779b91a9949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ab86b4e6e4557"/>
  </p:sldMasterIdLst>
  <p:sldIdLst>
    <p:sldId xmlns:r="http://schemas.openxmlformats.org/officeDocument/2006/relationships" id="256" r:id="Rf2707ceeae4a49d3"/>
    <p:sldId xmlns:r="http://schemas.openxmlformats.org/officeDocument/2006/relationships" id="257" r:id="R9110aaecd0d24106"/>
    <p:sldId xmlns:r="http://schemas.openxmlformats.org/officeDocument/2006/relationships" id="258" r:id="R752efcf048e647c7"/>
    <p:sldId xmlns:r="http://schemas.openxmlformats.org/officeDocument/2006/relationships" id="259" r:id="R79e127cb37734414"/>
    <p:sldId xmlns:r="http://schemas.openxmlformats.org/officeDocument/2006/relationships" id="260" r:id="R56665539012f4fec"/>
    <p:sldId xmlns:r="http://schemas.openxmlformats.org/officeDocument/2006/relationships" id="261" r:id="R9829713cc2e54b80"/>
    <p:sldId xmlns:r="http://schemas.openxmlformats.org/officeDocument/2006/relationships" id="262" r:id="R3cb2b286a64247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ab86b4e6e4557" /><Relationship Type="http://schemas.openxmlformats.org/officeDocument/2006/relationships/slide" Target="/ppt/slides/slide1.xml" Id="Rf2707ceeae4a49d3" /><Relationship Type="http://schemas.openxmlformats.org/officeDocument/2006/relationships/slide" Target="/ppt/slides/slide2.xml" Id="R9110aaecd0d24106" /><Relationship Type="http://schemas.openxmlformats.org/officeDocument/2006/relationships/slide" Target="/ppt/slides/slide3.xml" Id="R752efcf048e647c7" /><Relationship Type="http://schemas.openxmlformats.org/officeDocument/2006/relationships/slide" Target="/ppt/slides/slide4.xml" Id="R79e127cb37734414" /><Relationship Type="http://schemas.openxmlformats.org/officeDocument/2006/relationships/slide" Target="/ppt/slides/slide5.xml" Id="R56665539012f4fec" /><Relationship Type="http://schemas.openxmlformats.org/officeDocument/2006/relationships/slide" Target="/ppt/slides/slide6.xml" Id="R9829713cc2e54b80" /><Relationship Type="http://schemas.openxmlformats.org/officeDocument/2006/relationships/slide" Target="/ppt/slides/slide7.xml" Id="R3cb2b286a64247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2eb75869149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1b5b1234b419a" /><Relationship Type="http://schemas.openxmlformats.org/officeDocument/2006/relationships/theme" Target="/ppt/slideMasters/theme/theme1.xml" Id="Rc3c5c7b775e747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41b5b1234b41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b1907d8584d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f60238d0a44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235efc0344d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8656ee5454d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214f668b54b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b4a0700344e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d9b09125047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DAHLES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DAHLES AUTO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889 708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−7 613 523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2 076 429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69 439 011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217 631 977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Vingulmorkveien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1710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916 334 605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DAHLES AUTO AS</a:t>
            </a:r>
          </a:p>
        </p:txBody>
      </p:sp>
    </p:spTree>
  </p:cSld>
  <p:clrMapOvr>
    <a:masterClrMapping xmlns:a="http://schemas.openxmlformats.org/drawingml/2006/main"/>
  </p:clrMapOvr>
</p:sld>
</file>