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2b1d90112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12040186e41cf"/>
  </p:sldMasterIdLst>
  <p:sldIdLst>
    <p:sldId xmlns:r="http://schemas.openxmlformats.org/officeDocument/2006/relationships" id="256" r:id="R5dfc616738314580"/>
    <p:sldId xmlns:r="http://schemas.openxmlformats.org/officeDocument/2006/relationships" id="257" r:id="R6a06794390624eb1"/>
    <p:sldId xmlns:r="http://schemas.openxmlformats.org/officeDocument/2006/relationships" id="258" r:id="Rc6f8a14d4d3847c3"/>
    <p:sldId xmlns:r="http://schemas.openxmlformats.org/officeDocument/2006/relationships" id="259" r:id="R0208aa8506f54f37"/>
    <p:sldId xmlns:r="http://schemas.openxmlformats.org/officeDocument/2006/relationships" id="260" r:id="R887e2297d94c4b62"/>
    <p:sldId xmlns:r="http://schemas.openxmlformats.org/officeDocument/2006/relationships" id="261" r:id="R60348b6f607c42b1"/>
    <p:sldId xmlns:r="http://schemas.openxmlformats.org/officeDocument/2006/relationships" id="262" r:id="R3f63c7ca9adc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12040186e41cf" /><Relationship Type="http://schemas.openxmlformats.org/officeDocument/2006/relationships/slide" Target="/ppt/slides/slide1.xml" Id="R5dfc616738314580" /><Relationship Type="http://schemas.openxmlformats.org/officeDocument/2006/relationships/slide" Target="/ppt/slides/slide2.xml" Id="R6a06794390624eb1" /><Relationship Type="http://schemas.openxmlformats.org/officeDocument/2006/relationships/slide" Target="/ppt/slides/slide3.xml" Id="Rc6f8a14d4d3847c3" /><Relationship Type="http://schemas.openxmlformats.org/officeDocument/2006/relationships/slide" Target="/ppt/slides/slide4.xml" Id="R0208aa8506f54f37" /><Relationship Type="http://schemas.openxmlformats.org/officeDocument/2006/relationships/slide" Target="/ppt/slides/slide5.xml" Id="R887e2297d94c4b62" /><Relationship Type="http://schemas.openxmlformats.org/officeDocument/2006/relationships/slide" Target="/ppt/slides/slide6.xml" Id="R60348b6f607c42b1" /><Relationship Type="http://schemas.openxmlformats.org/officeDocument/2006/relationships/slide" Target="/ppt/slides/slide7.xml" Id="R3f63c7ca9adc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a3ade1757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425bb40b47d8" /><Relationship Type="http://schemas.openxmlformats.org/officeDocument/2006/relationships/theme" Target="/ppt/slideMasters/theme/theme1.xml" Id="Rebe367ceea12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8425bb40b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c85dc002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0ce09bd98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0ef0bae6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6c317f6f0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171208271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a0574496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a5e7dada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 BYBERG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BYBERG AS ble etablert [år] og holder til i Helleland.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5 065 505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4376 Helleland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BYBERG AS</a:t>
            </a:r>
          </a:p>
        </p:txBody>
      </p:sp>
    </p:spTree>
  </p:cSld>
  <p:clrMapOvr>
    <a:masterClrMapping xmlns:a="http://schemas.openxmlformats.org/drawingml/2006/main"/>
  </p:clrMapOvr>
</p:sld>
</file>