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d1b02c1554f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2a398ad194ad0"/>
  </p:sldMasterIdLst>
  <p:sldIdLst>
    <p:sldId xmlns:r="http://schemas.openxmlformats.org/officeDocument/2006/relationships" id="256" r:id="R38ab627555404787"/>
    <p:sldId xmlns:r="http://schemas.openxmlformats.org/officeDocument/2006/relationships" id="257" r:id="Rd315d4d7e3eb4262"/>
    <p:sldId xmlns:r="http://schemas.openxmlformats.org/officeDocument/2006/relationships" id="258" r:id="Rae88362b7cb34929"/>
    <p:sldId xmlns:r="http://schemas.openxmlformats.org/officeDocument/2006/relationships" id="259" r:id="R0014587fb98547ab"/>
    <p:sldId xmlns:r="http://schemas.openxmlformats.org/officeDocument/2006/relationships" id="260" r:id="R1b53024515d64044"/>
    <p:sldId xmlns:r="http://schemas.openxmlformats.org/officeDocument/2006/relationships" id="261" r:id="Rcfb95dcde2a84711"/>
    <p:sldId xmlns:r="http://schemas.openxmlformats.org/officeDocument/2006/relationships" id="262" r:id="R6c04dfeb77a8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2a398ad194ad0" /><Relationship Type="http://schemas.openxmlformats.org/officeDocument/2006/relationships/slide" Target="/ppt/slides/slide1.xml" Id="R38ab627555404787" /><Relationship Type="http://schemas.openxmlformats.org/officeDocument/2006/relationships/slide" Target="/ppt/slides/slide2.xml" Id="Rd315d4d7e3eb4262" /><Relationship Type="http://schemas.openxmlformats.org/officeDocument/2006/relationships/slide" Target="/ppt/slides/slide3.xml" Id="Rae88362b7cb34929" /><Relationship Type="http://schemas.openxmlformats.org/officeDocument/2006/relationships/slide" Target="/ppt/slides/slide4.xml" Id="R0014587fb98547ab" /><Relationship Type="http://schemas.openxmlformats.org/officeDocument/2006/relationships/slide" Target="/ppt/slides/slide5.xml" Id="R1b53024515d64044" /><Relationship Type="http://schemas.openxmlformats.org/officeDocument/2006/relationships/slide" Target="/ppt/slides/slide6.xml" Id="Rcfb95dcde2a84711" /><Relationship Type="http://schemas.openxmlformats.org/officeDocument/2006/relationships/slide" Target="/ppt/slides/slide7.xml" Id="R6c04dfeb77a8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53a2cdc7440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73b2f632045aa" /><Relationship Type="http://schemas.openxmlformats.org/officeDocument/2006/relationships/theme" Target="/ppt/slideMasters/theme/theme1.xml" Id="R0ad8a1ba89c549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c73b2f6320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8ec2bbe0f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d37bac5414a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a4e0732654b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3d92715ba4b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ab734e094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0090f99a84b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4cd0f9d3a4a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UTRO HOLDING AS ble etablert [år] og holder til i Roan.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4 415 361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21 540 246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23 228 641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NILSSEN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7180 Roan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916 340 400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UTRO HOLDING AS</a:t>
            </a:r>
          </a:p>
        </p:txBody>
      </p:sp>
    </p:spTree>
  </p:cSld>
  <p:clrMapOvr>
    <a:masterClrMapping xmlns:a="http://schemas.openxmlformats.org/drawingml/2006/main"/>
  </p:clrMapOvr>
</p:sld>
</file>