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fff307818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eff90679a4ccd"/>
  </p:sldMasterIdLst>
  <p:sldIdLst>
    <p:sldId xmlns:r="http://schemas.openxmlformats.org/officeDocument/2006/relationships" id="256" r:id="R45f4c48fad504b4f"/>
    <p:sldId xmlns:r="http://schemas.openxmlformats.org/officeDocument/2006/relationships" id="257" r:id="R709e56f6b96c4b71"/>
    <p:sldId xmlns:r="http://schemas.openxmlformats.org/officeDocument/2006/relationships" id="258" r:id="R0aa5b930cfad475c"/>
    <p:sldId xmlns:r="http://schemas.openxmlformats.org/officeDocument/2006/relationships" id="259" r:id="Rde4be661a8224d2b"/>
    <p:sldId xmlns:r="http://schemas.openxmlformats.org/officeDocument/2006/relationships" id="260" r:id="Redbdaf65e81f4403"/>
    <p:sldId xmlns:r="http://schemas.openxmlformats.org/officeDocument/2006/relationships" id="261" r:id="R2d04c79f90e94cd8"/>
    <p:sldId xmlns:r="http://schemas.openxmlformats.org/officeDocument/2006/relationships" id="262" r:id="R9cf6ee943cac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eff90679a4ccd" /><Relationship Type="http://schemas.openxmlformats.org/officeDocument/2006/relationships/slide" Target="/ppt/slides/slide1.xml" Id="R45f4c48fad504b4f" /><Relationship Type="http://schemas.openxmlformats.org/officeDocument/2006/relationships/slide" Target="/ppt/slides/slide2.xml" Id="R709e56f6b96c4b71" /><Relationship Type="http://schemas.openxmlformats.org/officeDocument/2006/relationships/slide" Target="/ppt/slides/slide3.xml" Id="R0aa5b930cfad475c" /><Relationship Type="http://schemas.openxmlformats.org/officeDocument/2006/relationships/slide" Target="/ppt/slides/slide4.xml" Id="Rde4be661a8224d2b" /><Relationship Type="http://schemas.openxmlformats.org/officeDocument/2006/relationships/slide" Target="/ppt/slides/slide5.xml" Id="Redbdaf65e81f4403" /><Relationship Type="http://schemas.openxmlformats.org/officeDocument/2006/relationships/slide" Target="/ppt/slides/slide6.xml" Id="R2d04c79f90e94cd8" /><Relationship Type="http://schemas.openxmlformats.org/officeDocument/2006/relationships/slide" Target="/ppt/slides/slide7.xml" Id="R9cf6ee943cac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38fe03f74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6f505d733407c" /><Relationship Type="http://schemas.openxmlformats.org/officeDocument/2006/relationships/theme" Target="/ppt/slideMasters/theme/theme1.xml" Id="R2e2c9442e1d2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6f505d733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95f4e250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2591c013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c41cb421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917cad687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e1655012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6afabbd2f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443faab70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BJØRN SEEM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BJØRN SEEM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BJØRN SEEM AS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BJØRN SEEM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BJØRN SEEM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BJØRN SEEM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28 547 894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−1 167 068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−1 520 582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17 113 563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BJØRN SEEM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BJØRN SEEM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Mediåvollan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arnstein.seem@comfort.no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916 340 796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BJØRN SEEM AS</a:t>
            </a:r>
          </a:p>
        </p:txBody>
      </p:sp>
    </p:spTree>
  </p:cSld>
  <p:clrMapOvr>
    <a:masterClrMapping xmlns:a="http://schemas.openxmlformats.org/drawingml/2006/main"/>
  </p:clrMapOvr>
</p:sld>
</file>