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87e77eafd54c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21ad56202d4715"/>
  </p:sldMasterIdLst>
  <p:sldIdLst>
    <p:sldId xmlns:r="http://schemas.openxmlformats.org/officeDocument/2006/relationships" id="256" r:id="R383179164926452f"/>
    <p:sldId xmlns:r="http://schemas.openxmlformats.org/officeDocument/2006/relationships" id="257" r:id="Raaad51260e604136"/>
    <p:sldId xmlns:r="http://schemas.openxmlformats.org/officeDocument/2006/relationships" id="258" r:id="R85df2e5f403741b2"/>
    <p:sldId xmlns:r="http://schemas.openxmlformats.org/officeDocument/2006/relationships" id="259" r:id="Rc8a2087058444923"/>
    <p:sldId xmlns:r="http://schemas.openxmlformats.org/officeDocument/2006/relationships" id="260" r:id="R5d8917b5257447e0"/>
    <p:sldId xmlns:r="http://schemas.openxmlformats.org/officeDocument/2006/relationships" id="261" r:id="Rd9d2f4904bb541d9"/>
    <p:sldId xmlns:r="http://schemas.openxmlformats.org/officeDocument/2006/relationships" id="262" r:id="R1a8cc414bbb14e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21ad56202d4715" /><Relationship Type="http://schemas.openxmlformats.org/officeDocument/2006/relationships/slide" Target="/ppt/slides/slide1.xml" Id="R383179164926452f" /><Relationship Type="http://schemas.openxmlformats.org/officeDocument/2006/relationships/slide" Target="/ppt/slides/slide2.xml" Id="Raaad51260e604136" /><Relationship Type="http://schemas.openxmlformats.org/officeDocument/2006/relationships/slide" Target="/ppt/slides/slide3.xml" Id="R85df2e5f403741b2" /><Relationship Type="http://schemas.openxmlformats.org/officeDocument/2006/relationships/slide" Target="/ppt/slides/slide4.xml" Id="Rc8a2087058444923" /><Relationship Type="http://schemas.openxmlformats.org/officeDocument/2006/relationships/slide" Target="/ppt/slides/slide5.xml" Id="R5d8917b5257447e0" /><Relationship Type="http://schemas.openxmlformats.org/officeDocument/2006/relationships/slide" Target="/ppt/slides/slide6.xml" Id="Rd9d2f4904bb541d9" /><Relationship Type="http://schemas.openxmlformats.org/officeDocument/2006/relationships/slide" Target="/ppt/slides/slide7.xml" Id="R1a8cc414bbb14e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19f3df900946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3a12a05324585" /><Relationship Type="http://schemas.openxmlformats.org/officeDocument/2006/relationships/theme" Target="/ppt/slideMasters/theme/theme1.xml" Id="Rce183011cc714f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b3a12a053245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6776d839f43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23a5469b34e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25dd88bc149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f41dec6304b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433355cdd4e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de276ef2749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4c37f1c6649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KAPI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KAPI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31 840 728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−8 053 779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−8 108 322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−5 444 323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2 521 194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KAPI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Billingstadsletta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916 346 794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KAPI AS</a:t>
            </a:r>
          </a:p>
        </p:txBody>
      </p:sp>
    </p:spTree>
  </p:cSld>
  <p:clrMapOvr>
    <a:masterClrMapping xmlns:a="http://schemas.openxmlformats.org/drawingml/2006/main"/>
  </p:clrMapOvr>
</p:sld>
</file>