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e1ee13d4a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7e15ea0174dba"/>
  </p:sldMasterIdLst>
  <p:sldIdLst>
    <p:sldId xmlns:r="http://schemas.openxmlformats.org/officeDocument/2006/relationships" id="256" r:id="R50c14f31505a4b45"/>
    <p:sldId xmlns:r="http://schemas.openxmlformats.org/officeDocument/2006/relationships" id="257" r:id="R01adb14b4f6f4b19"/>
    <p:sldId xmlns:r="http://schemas.openxmlformats.org/officeDocument/2006/relationships" id="258" r:id="R09ce2c389efc4947"/>
    <p:sldId xmlns:r="http://schemas.openxmlformats.org/officeDocument/2006/relationships" id="259" r:id="R21959b47ec39447c"/>
    <p:sldId xmlns:r="http://schemas.openxmlformats.org/officeDocument/2006/relationships" id="260" r:id="R449151f7ed50496f"/>
    <p:sldId xmlns:r="http://schemas.openxmlformats.org/officeDocument/2006/relationships" id="261" r:id="R506a5cdb9b334010"/>
    <p:sldId xmlns:r="http://schemas.openxmlformats.org/officeDocument/2006/relationships" id="262" r:id="R0cd1250aba64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7e15ea0174dba" /><Relationship Type="http://schemas.openxmlformats.org/officeDocument/2006/relationships/slide" Target="/ppt/slides/slide1.xml" Id="R50c14f31505a4b45" /><Relationship Type="http://schemas.openxmlformats.org/officeDocument/2006/relationships/slide" Target="/ppt/slides/slide2.xml" Id="R01adb14b4f6f4b19" /><Relationship Type="http://schemas.openxmlformats.org/officeDocument/2006/relationships/slide" Target="/ppt/slides/slide3.xml" Id="R09ce2c389efc4947" /><Relationship Type="http://schemas.openxmlformats.org/officeDocument/2006/relationships/slide" Target="/ppt/slides/slide4.xml" Id="R21959b47ec39447c" /><Relationship Type="http://schemas.openxmlformats.org/officeDocument/2006/relationships/slide" Target="/ppt/slides/slide5.xml" Id="R449151f7ed50496f" /><Relationship Type="http://schemas.openxmlformats.org/officeDocument/2006/relationships/slide" Target="/ppt/slides/slide6.xml" Id="R506a5cdb9b334010" /><Relationship Type="http://schemas.openxmlformats.org/officeDocument/2006/relationships/slide" Target="/ppt/slides/slide7.xml" Id="R0cd1250aba64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a28b2054f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0df04c4384cfb" /><Relationship Type="http://schemas.openxmlformats.org/officeDocument/2006/relationships/theme" Target="/ppt/slideMasters/theme/theme1.xml" Id="R112c4cb66c02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0df04c438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a481919ec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2651c609f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da601e440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d9589bb9c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d69c089af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5865127ed48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e660d872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JACOB K.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8 857 172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16 511 798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MOLAND KROGSRUD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JACOB SØNNICHSEN KROGSRUD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Jacob Krogsrud, Bygdøynesveien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916 347 790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