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df93c5de934b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78bf574d014740"/>
  </p:sldMasterIdLst>
  <p:sldIdLst>
    <p:sldId xmlns:r="http://schemas.openxmlformats.org/officeDocument/2006/relationships" id="256" r:id="R28cba41c32734dca"/>
    <p:sldId xmlns:r="http://schemas.openxmlformats.org/officeDocument/2006/relationships" id="257" r:id="Rdf6861db4d3e4776"/>
    <p:sldId xmlns:r="http://schemas.openxmlformats.org/officeDocument/2006/relationships" id="258" r:id="R2e25a6e3f97245b7"/>
    <p:sldId xmlns:r="http://schemas.openxmlformats.org/officeDocument/2006/relationships" id="259" r:id="Ra63cc77c5a38492d"/>
    <p:sldId xmlns:r="http://schemas.openxmlformats.org/officeDocument/2006/relationships" id="260" r:id="R4b167f0809ee4ced"/>
    <p:sldId xmlns:r="http://schemas.openxmlformats.org/officeDocument/2006/relationships" id="261" r:id="R4fb26e555fbe4d1c"/>
    <p:sldId xmlns:r="http://schemas.openxmlformats.org/officeDocument/2006/relationships" id="262" r:id="R252081fbc43f43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8bf574d014740" /><Relationship Type="http://schemas.openxmlformats.org/officeDocument/2006/relationships/slide" Target="/ppt/slides/slide1.xml" Id="R28cba41c32734dca" /><Relationship Type="http://schemas.openxmlformats.org/officeDocument/2006/relationships/slide" Target="/ppt/slides/slide2.xml" Id="Rdf6861db4d3e4776" /><Relationship Type="http://schemas.openxmlformats.org/officeDocument/2006/relationships/slide" Target="/ppt/slides/slide3.xml" Id="R2e25a6e3f97245b7" /><Relationship Type="http://schemas.openxmlformats.org/officeDocument/2006/relationships/slide" Target="/ppt/slides/slide4.xml" Id="Ra63cc77c5a38492d" /><Relationship Type="http://schemas.openxmlformats.org/officeDocument/2006/relationships/slide" Target="/ppt/slides/slide5.xml" Id="R4b167f0809ee4ced" /><Relationship Type="http://schemas.openxmlformats.org/officeDocument/2006/relationships/slide" Target="/ppt/slides/slide6.xml" Id="R4fb26e555fbe4d1c" /><Relationship Type="http://schemas.openxmlformats.org/officeDocument/2006/relationships/slide" Target="/ppt/slides/slide7.xml" Id="R252081fbc43f43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719d2a56540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76e3a33b846bc" /><Relationship Type="http://schemas.openxmlformats.org/officeDocument/2006/relationships/theme" Target="/ppt/slideMasters/theme/theme1.xml" Id="Ra5d63630eb19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876e3a33b8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1f11ff3cf44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7f40161b8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09b1d39d94c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f82fd2e89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e4626a62249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2fd9d2f2249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98bb21e26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PREBEN MEHREN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MEHREN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23 602 314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23 739 411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17F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916 366 647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