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467db2a869429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19b1122b7ea4d51"/>
  </p:sldMasterIdLst>
  <p:sldIdLst>
    <p:sldId xmlns:r="http://schemas.openxmlformats.org/officeDocument/2006/relationships" id="256" r:id="Rde50329e523c41eb"/>
    <p:sldId xmlns:r="http://schemas.openxmlformats.org/officeDocument/2006/relationships" id="257" r:id="Rbc2e0d2f3c7d4997"/>
    <p:sldId xmlns:r="http://schemas.openxmlformats.org/officeDocument/2006/relationships" id="258" r:id="R1e268147a2a24c95"/>
    <p:sldId xmlns:r="http://schemas.openxmlformats.org/officeDocument/2006/relationships" id="259" r:id="Rf4a825f93c78499e"/>
    <p:sldId xmlns:r="http://schemas.openxmlformats.org/officeDocument/2006/relationships" id="260" r:id="Rc111a6c445ed428a"/>
    <p:sldId xmlns:r="http://schemas.openxmlformats.org/officeDocument/2006/relationships" id="261" r:id="Rad9c9832bd184249"/>
    <p:sldId xmlns:r="http://schemas.openxmlformats.org/officeDocument/2006/relationships" id="262" r:id="R88eb389c283a4a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19b1122b7ea4d51" /><Relationship Type="http://schemas.openxmlformats.org/officeDocument/2006/relationships/slide" Target="/ppt/slides/slide1.xml" Id="Rde50329e523c41eb" /><Relationship Type="http://schemas.openxmlformats.org/officeDocument/2006/relationships/slide" Target="/ppt/slides/slide2.xml" Id="Rbc2e0d2f3c7d4997" /><Relationship Type="http://schemas.openxmlformats.org/officeDocument/2006/relationships/slide" Target="/ppt/slides/slide3.xml" Id="R1e268147a2a24c95" /><Relationship Type="http://schemas.openxmlformats.org/officeDocument/2006/relationships/slide" Target="/ppt/slides/slide4.xml" Id="Rf4a825f93c78499e" /><Relationship Type="http://schemas.openxmlformats.org/officeDocument/2006/relationships/slide" Target="/ppt/slides/slide5.xml" Id="Rc111a6c445ed428a" /><Relationship Type="http://schemas.openxmlformats.org/officeDocument/2006/relationships/slide" Target="/ppt/slides/slide6.xml" Id="Rad9c9832bd184249" /><Relationship Type="http://schemas.openxmlformats.org/officeDocument/2006/relationships/slide" Target="/ppt/slides/slide7.xml" Id="R88eb389c283a4a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ce4aebd0fdd49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b60a1c8131408f" /><Relationship Type="http://schemas.openxmlformats.org/officeDocument/2006/relationships/theme" Target="/ppt/slideMasters/theme/theme1.xml" Id="R148be4f6dd5a4ac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b60a1c813140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9c2878d1748d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0fff0535e4c3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972920fbb44c2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ba4b676f1404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66fded16348a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d5beab24da4d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5a08c5ab54a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KASPAR STRØMME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KASPAR STRØMME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KASPAR STRØMME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KASPAR STRØMME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KASPAR STRØMME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KASPAR STRØMME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97 764 414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−11 009 045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−11 720 860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−4 589 812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31 506 286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KASPAR STRØMME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KASPAR STRØMME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KASPAR STRØMME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Barstølveien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05 63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firmapost@kaspar-stromme.no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916 369 824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KASPAR STRØMME AS</a:t>
            </a:r>
          </a:p>
        </p:txBody>
      </p:sp>
    </p:spTree>
  </p:cSld>
  <p:clrMapOvr>
    <a:masterClrMapping xmlns:a="http://schemas.openxmlformats.org/drawingml/2006/main"/>
  </p:clrMapOvr>
</p:sld>
</file>