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2bfc6ede34e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f803d7481443a"/>
  </p:sldMasterIdLst>
  <p:sldIdLst>
    <p:sldId xmlns:r="http://schemas.openxmlformats.org/officeDocument/2006/relationships" id="256" r:id="R7037f8f1a7c64cff"/>
    <p:sldId xmlns:r="http://schemas.openxmlformats.org/officeDocument/2006/relationships" id="257" r:id="Rdea98e139dc24a0d"/>
    <p:sldId xmlns:r="http://schemas.openxmlformats.org/officeDocument/2006/relationships" id="258" r:id="R6da20daa97d941b6"/>
    <p:sldId xmlns:r="http://schemas.openxmlformats.org/officeDocument/2006/relationships" id="259" r:id="Rb9973e99b4924886"/>
    <p:sldId xmlns:r="http://schemas.openxmlformats.org/officeDocument/2006/relationships" id="260" r:id="Rbdca0f61f9b54a97"/>
    <p:sldId xmlns:r="http://schemas.openxmlformats.org/officeDocument/2006/relationships" id="261" r:id="R48717d5761514e68"/>
    <p:sldId xmlns:r="http://schemas.openxmlformats.org/officeDocument/2006/relationships" id="262" r:id="Rd164ce45c8f5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f803d7481443a" /><Relationship Type="http://schemas.openxmlformats.org/officeDocument/2006/relationships/slide" Target="/ppt/slides/slide1.xml" Id="R7037f8f1a7c64cff" /><Relationship Type="http://schemas.openxmlformats.org/officeDocument/2006/relationships/slide" Target="/ppt/slides/slide2.xml" Id="Rdea98e139dc24a0d" /><Relationship Type="http://schemas.openxmlformats.org/officeDocument/2006/relationships/slide" Target="/ppt/slides/slide3.xml" Id="R6da20daa97d941b6" /><Relationship Type="http://schemas.openxmlformats.org/officeDocument/2006/relationships/slide" Target="/ppt/slides/slide4.xml" Id="Rb9973e99b4924886" /><Relationship Type="http://schemas.openxmlformats.org/officeDocument/2006/relationships/slide" Target="/ppt/slides/slide5.xml" Id="Rbdca0f61f9b54a97" /><Relationship Type="http://schemas.openxmlformats.org/officeDocument/2006/relationships/slide" Target="/ppt/slides/slide6.xml" Id="R48717d5761514e68" /><Relationship Type="http://schemas.openxmlformats.org/officeDocument/2006/relationships/slide" Target="/ppt/slides/slide7.xml" Id="Rd164ce45c8f5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9656fbd41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092d0996743eb" /><Relationship Type="http://schemas.openxmlformats.org/officeDocument/2006/relationships/theme" Target="/ppt/slideMasters/theme/theme1.xml" Id="R72d83c460d1747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092d09967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effd0147a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225002668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8677e01ed43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3f5d3ec9349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fac33ebc7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2b324beb7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5bf7fcb634b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MEDIETRANSPORT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MEDIETRANSPORT AS ble etablert [år] og holder til i Ikornnes.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387 428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MELLING KURT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Sørestrandvegen 1122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6222 Ikornnes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916 382 464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MEDIETRANSPORT AS</a:t>
            </a:r>
          </a:p>
        </p:txBody>
      </p:sp>
    </p:spTree>
  </p:cSld>
  <p:clrMapOvr>
    <a:masterClrMapping xmlns:a="http://schemas.openxmlformats.org/drawingml/2006/main"/>
  </p:clrMapOvr>
</p:sld>
</file>