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eed52a504344eb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fe636e497f14537"/>
  </p:sldMasterIdLst>
  <p:sldIdLst>
    <p:sldId xmlns:r="http://schemas.openxmlformats.org/officeDocument/2006/relationships" id="256" r:id="R7cbdc10f91134624"/>
    <p:sldId xmlns:r="http://schemas.openxmlformats.org/officeDocument/2006/relationships" id="257" r:id="Rdcd8acdd88d5410f"/>
    <p:sldId xmlns:r="http://schemas.openxmlformats.org/officeDocument/2006/relationships" id="258" r:id="R41040664ff0342c5"/>
    <p:sldId xmlns:r="http://schemas.openxmlformats.org/officeDocument/2006/relationships" id="259" r:id="Rb5145c9fed1840fc"/>
    <p:sldId xmlns:r="http://schemas.openxmlformats.org/officeDocument/2006/relationships" id="260" r:id="Rb79795b7de5c4062"/>
    <p:sldId xmlns:r="http://schemas.openxmlformats.org/officeDocument/2006/relationships" id="261" r:id="Ra25f3a34bbb44dea"/>
    <p:sldId xmlns:r="http://schemas.openxmlformats.org/officeDocument/2006/relationships" id="262" r:id="Rfb5344dd87e44e5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e636e497f14537" /><Relationship Type="http://schemas.openxmlformats.org/officeDocument/2006/relationships/slide" Target="/ppt/slides/slide1.xml" Id="R7cbdc10f91134624" /><Relationship Type="http://schemas.openxmlformats.org/officeDocument/2006/relationships/slide" Target="/ppt/slides/slide2.xml" Id="Rdcd8acdd88d5410f" /><Relationship Type="http://schemas.openxmlformats.org/officeDocument/2006/relationships/slide" Target="/ppt/slides/slide3.xml" Id="R41040664ff0342c5" /><Relationship Type="http://schemas.openxmlformats.org/officeDocument/2006/relationships/slide" Target="/ppt/slides/slide4.xml" Id="Rb5145c9fed1840fc" /><Relationship Type="http://schemas.openxmlformats.org/officeDocument/2006/relationships/slide" Target="/ppt/slides/slide5.xml" Id="Rb79795b7de5c4062" /><Relationship Type="http://schemas.openxmlformats.org/officeDocument/2006/relationships/slide" Target="/ppt/slides/slide6.xml" Id="Ra25f3a34bbb44dea" /><Relationship Type="http://schemas.openxmlformats.org/officeDocument/2006/relationships/slide" Target="/ppt/slides/slide7.xml" Id="Rfb5344dd87e44e5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8a90b1c292471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55372a576f4376" /><Relationship Type="http://schemas.openxmlformats.org/officeDocument/2006/relationships/theme" Target="/ppt/slideMasters/theme/theme1.xml" Id="R3d956d7b2f294a3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d55372a576f437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85c83f5a1444a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1877426ea748e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a158823e24466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df191d73eb41b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db9022027946a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ecc68b58e44d7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40b1229eaa4ba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SPARINGEN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SPARINGEN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SPARINGEN AS ble etablert [år] og holder til i Brumunddal.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SPARINGEN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SPARINGEN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SPARINGEN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23 628 121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−1 547 494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−1 453 848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2 852 278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7 303 827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SPARINGEN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SPARINGEN EIENDOM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SPARINGEN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Jemtlandsvegen 3A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2383 Brumunddal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www.sparingenas.no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916 391 447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SPARINGEN AS</a:t>
            </a:r>
          </a:p>
        </p:txBody>
      </p:sp>
    </p:spTree>
  </p:cSld>
  <p:clrMapOvr>
    <a:masterClrMapping xmlns:a="http://schemas.openxmlformats.org/drawingml/2006/main"/>
  </p:clrMapOvr>
</p:sld>
</file>