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f5656368549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b42f67e5c46a2"/>
  </p:sldMasterIdLst>
  <p:sldIdLst>
    <p:sldId xmlns:r="http://schemas.openxmlformats.org/officeDocument/2006/relationships" id="256" r:id="R1be22976feae4eec"/>
    <p:sldId xmlns:r="http://schemas.openxmlformats.org/officeDocument/2006/relationships" id="257" r:id="Rda6691e419b04f71"/>
    <p:sldId xmlns:r="http://schemas.openxmlformats.org/officeDocument/2006/relationships" id="258" r:id="R5771ec2fb36a4f7c"/>
    <p:sldId xmlns:r="http://schemas.openxmlformats.org/officeDocument/2006/relationships" id="259" r:id="R838b533172384ec9"/>
    <p:sldId xmlns:r="http://schemas.openxmlformats.org/officeDocument/2006/relationships" id="260" r:id="R6fe2932b93ef448e"/>
    <p:sldId xmlns:r="http://schemas.openxmlformats.org/officeDocument/2006/relationships" id="261" r:id="Rb811d76e8a8c408a"/>
    <p:sldId xmlns:r="http://schemas.openxmlformats.org/officeDocument/2006/relationships" id="262" r:id="R91409c46e80e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b42f67e5c46a2" /><Relationship Type="http://schemas.openxmlformats.org/officeDocument/2006/relationships/slide" Target="/ppt/slides/slide1.xml" Id="R1be22976feae4eec" /><Relationship Type="http://schemas.openxmlformats.org/officeDocument/2006/relationships/slide" Target="/ppt/slides/slide2.xml" Id="Rda6691e419b04f71" /><Relationship Type="http://schemas.openxmlformats.org/officeDocument/2006/relationships/slide" Target="/ppt/slides/slide3.xml" Id="R5771ec2fb36a4f7c" /><Relationship Type="http://schemas.openxmlformats.org/officeDocument/2006/relationships/slide" Target="/ppt/slides/slide4.xml" Id="R838b533172384ec9" /><Relationship Type="http://schemas.openxmlformats.org/officeDocument/2006/relationships/slide" Target="/ppt/slides/slide5.xml" Id="R6fe2932b93ef448e" /><Relationship Type="http://schemas.openxmlformats.org/officeDocument/2006/relationships/slide" Target="/ppt/slides/slide6.xml" Id="Rb811d76e8a8c408a" /><Relationship Type="http://schemas.openxmlformats.org/officeDocument/2006/relationships/slide" Target="/ppt/slides/slide7.xml" Id="R91409c46e80e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d16e97075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ceeaadef94f79" /><Relationship Type="http://schemas.openxmlformats.org/officeDocument/2006/relationships/theme" Target="/ppt/slideMasters/theme/theme1.xml" Id="R98401dc2c93f4a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ceeaadef94f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076b164354c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83316522b47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ebfeaed5345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7ce986cfd41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c90caeb7345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7e00baf1743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013d202134f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INVEST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11 561 939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ØYVIND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Mariskobakken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916 392 907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INVEST AS</a:t>
            </a:r>
          </a:p>
        </p:txBody>
      </p:sp>
    </p:spTree>
  </p:cSld>
  <p:clrMapOvr>
    <a:masterClrMapping xmlns:a="http://schemas.openxmlformats.org/drawingml/2006/main"/>
  </p:clrMapOvr>
</p:sld>
</file>