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d041206e8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e11aba1974156"/>
  </p:sldMasterIdLst>
  <p:sldIdLst>
    <p:sldId xmlns:r="http://schemas.openxmlformats.org/officeDocument/2006/relationships" id="256" r:id="R73b1c007cf31498d"/>
    <p:sldId xmlns:r="http://schemas.openxmlformats.org/officeDocument/2006/relationships" id="257" r:id="Rbc41840cc1d7400b"/>
    <p:sldId xmlns:r="http://schemas.openxmlformats.org/officeDocument/2006/relationships" id="258" r:id="Ra4a8634b56424709"/>
    <p:sldId xmlns:r="http://schemas.openxmlformats.org/officeDocument/2006/relationships" id="259" r:id="R730f910b16ba41fe"/>
    <p:sldId xmlns:r="http://schemas.openxmlformats.org/officeDocument/2006/relationships" id="260" r:id="R92a309b36e67444a"/>
    <p:sldId xmlns:r="http://schemas.openxmlformats.org/officeDocument/2006/relationships" id="261" r:id="R314fdde7b5234862"/>
    <p:sldId xmlns:r="http://schemas.openxmlformats.org/officeDocument/2006/relationships" id="262" r:id="R29e92a9e7a87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e11aba1974156" /><Relationship Type="http://schemas.openxmlformats.org/officeDocument/2006/relationships/slide" Target="/ppt/slides/slide1.xml" Id="R73b1c007cf31498d" /><Relationship Type="http://schemas.openxmlformats.org/officeDocument/2006/relationships/slide" Target="/ppt/slides/slide2.xml" Id="Rbc41840cc1d7400b" /><Relationship Type="http://schemas.openxmlformats.org/officeDocument/2006/relationships/slide" Target="/ppt/slides/slide3.xml" Id="Ra4a8634b56424709" /><Relationship Type="http://schemas.openxmlformats.org/officeDocument/2006/relationships/slide" Target="/ppt/slides/slide4.xml" Id="R730f910b16ba41fe" /><Relationship Type="http://schemas.openxmlformats.org/officeDocument/2006/relationships/slide" Target="/ppt/slides/slide5.xml" Id="R92a309b36e67444a" /><Relationship Type="http://schemas.openxmlformats.org/officeDocument/2006/relationships/slide" Target="/ppt/slides/slide6.xml" Id="R314fdde7b5234862" /><Relationship Type="http://schemas.openxmlformats.org/officeDocument/2006/relationships/slide" Target="/ppt/slides/slide7.xml" Id="R29e92a9e7a87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150f78767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a964e48c4047" /><Relationship Type="http://schemas.openxmlformats.org/officeDocument/2006/relationships/theme" Target="/ppt/slideMasters/theme/theme1.xml" Id="R11fb8b96ad26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da964e48c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4ebb2541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50593339f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24cd1ef5c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5e2b64da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b49a69395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a77bb765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af6b59422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1 606 414 000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152 104 000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101 806 000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660 913 000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2 244 534 000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GROUP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BERTIL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KARL JOHAN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Borgundfjordvegen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17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norway@sundolitt.com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916 416 784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AS</a:t>
            </a:r>
          </a:p>
        </p:txBody>
      </p:sp>
    </p:spTree>
  </p:cSld>
  <p:clrMapOvr>
    <a:masterClrMapping xmlns:a="http://schemas.openxmlformats.org/drawingml/2006/main"/>
  </p:clrMapOvr>
</p:sld>
</file>