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32320efef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ec8a59bbc46fb"/>
  </p:sldMasterIdLst>
  <p:sldIdLst>
    <p:sldId xmlns:r="http://schemas.openxmlformats.org/officeDocument/2006/relationships" id="256" r:id="R86cb46ed231946d0"/>
    <p:sldId xmlns:r="http://schemas.openxmlformats.org/officeDocument/2006/relationships" id="257" r:id="Rb3c7479fbec44ee4"/>
    <p:sldId xmlns:r="http://schemas.openxmlformats.org/officeDocument/2006/relationships" id="258" r:id="Rdfe02d0e84cc41c5"/>
    <p:sldId xmlns:r="http://schemas.openxmlformats.org/officeDocument/2006/relationships" id="259" r:id="R04aa689c9528477d"/>
    <p:sldId xmlns:r="http://schemas.openxmlformats.org/officeDocument/2006/relationships" id="260" r:id="Rc5c889cac8bf4304"/>
    <p:sldId xmlns:r="http://schemas.openxmlformats.org/officeDocument/2006/relationships" id="261" r:id="Rf2889f21c7ec4b5c"/>
    <p:sldId xmlns:r="http://schemas.openxmlformats.org/officeDocument/2006/relationships" id="262" r:id="R81150efb38da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ec8a59bbc46fb" /><Relationship Type="http://schemas.openxmlformats.org/officeDocument/2006/relationships/slide" Target="/ppt/slides/slide1.xml" Id="R86cb46ed231946d0" /><Relationship Type="http://schemas.openxmlformats.org/officeDocument/2006/relationships/slide" Target="/ppt/slides/slide2.xml" Id="Rb3c7479fbec44ee4" /><Relationship Type="http://schemas.openxmlformats.org/officeDocument/2006/relationships/slide" Target="/ppt/slides/slide3.xml" Id="Rdfe02d0e84cc41c5" /><Relationship Type="http://schemas.openxmlformats.org/officeDocument/2006/relationships/slide" Target="/ppt/slides/slide4.xml" Id="R04aa689c9528477d" /><Relationship Type="http://schemas.openxmlformats.org/officeDocument/2006/relationships/slide" Target="/ppt/slides/slide5.xml" Id="Rc5c889cac8bf4304" /><Relationship Type="http://schemas.openxmlformats.org/officeDocument/2006/relationships/slide" Target="/ppt/slides/slide6.xml" Id="Rf2889f21c7ec4b5c" /><Relationship Type="http://schemas.openxmlformats.org/officeDocument/2006/relationships/slide" Target="/ppt/slides/slide7.xml" Id="R81150efb38da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cd123329e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532c7de34469a" /><Relationship Type="http://schemas.openxmlformats.org/officeDocument/2006/relationships/theme" Target="/ppt/slideMasters/theme/theme1.xml" Id="R68d5b8c97885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532c7de34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650a6cfa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35021a1b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82278cc6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fe9c45a22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4f88154c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f0b7e252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bb3a1459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16 094 788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