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bff04032ce42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2c72e053344d95"/>
  </p:sldMasterIdLst>
  <p:sldIdLst>
    <p:sldId xmlns:r="http://schemas.openxmlformats.org/officeDocument/2006/relationships" id="256" r:id="R03ce13edafdb4a3d"/>
    <p:sldId xmlns:r="http://schemas.openxmlformats.org/officeDocument/2006/relationships" id="257" r:id="R95deecc8d4b14872"/>
    <p:sldId xmlns:r="http://schemas.openxmlformats.org/officeDocument/2006/relationships" id="258" r:id="Rdfb0840bf8b6485e"/>
    <p:sldId xmlns:r="http://schemas.openxmlformats.org/officeDocument/2006/relationships" id="259" r:id="R918510058f5b43b0"/>
    <p:sldId xmlns:r="http://schemas.openxmlformats.org/officeDocument/2006/relationships" id="260" r:id="Rc0038105fd034c23"/>
    <p:sldId xmlns:r="http://schemas.openxmlformats.org/officeDocument/2006/relationships" id="261" r:id="R462d7ee041d54be8"/>
    <p:sldId xmlns:r="http://schemas.openxmlformats.org/officeDocument/2006/relationships" id="262" r:id="Rb4a28c4e0eeb46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2c72e053344d95" /><Relationship Type="http://schemas.openxmlformats.org/officeDocument/2006/relationships/slide" Target="/ppt/slides/slide1.xml" Id="R03ce13edafdb4a3d" /><Relationship Type="http://schemas.openxmlformats.org/officeDocument/2006/relationships/slide" Target="/ppt/slides/slide2.xml" Id="R95deecc8d4b14872" /><Relationship Type="http://schemas.openxmlformats.org/officeDocument/2006/relationships/slide" Target="/ppt/slides/slide3.xml" Id="Rdfb0840bf8b6485e" /><Relationship Type="http://schemas.openxmlformats.org/officeDocument/2006/relationships/slide" Target="/ppt/slides/slide4.xml" Id="R918510058f5b43b0" /><Relationship Type="http://schemas.openxmlformats.org/officeDocument/2006/relationships/slide" Target="/ppt/slides/slide5.xml" Id="Rc0038105fd034c23" /><Relationship Type="http://schemas.openxmlformats.org/officeDocument/2006/relationships/slide" Target="/ppt/slides/slide6.xml" Id="R462d7ee041d54be8" /><Relationship Type="http://schemas.openxmlformats.org/officeDocument/2006/relationships/slide" Target="/ppt/slides/slide7.xml" Id="Rb4a28c4e0eeb46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d43a04e5bc47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acde0d6f14ade" /><Relationship Type="http://schemas.openxmlformats.org/officeDocument/2006/relationships/theme" Target="/ppt/slideMasters/theme/theme1.xml" Id="Re8d24ad223c64e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2acde0d6f14a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65c8c02a340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76b0689774f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905b0b09f45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7bdc2710546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d963a666248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9e88765614e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79add06f641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RH 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 TJENESTER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52 070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 KYRRE RUNAR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Husjordløkka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1553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916 449 453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TJENESTER AS</a:t>
            </a:r>
          </a:p>
        </p:txBody>
      </p:sp>
    </p:spTree>
  </p:cSld>
  <p:clrMapOvr>
    <a:masterClrMapping xmlns:a="http://schemas.openxmlformats.org/drawingml/2006/main"/>
  </p:clrMapOvr>
</p:sld>
</file>