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3874f12f0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e607db0554ffd"/>
  </p:sldMasterIdLst>
  <p:sldIdLst>
    <p:sldId xmlns:r="http://schemas.openxmlformats.org/officeDocument/2006/relationships" id="256" r:id="R530314f0dbd54ea5"/>
    <p:sldId xmlns:r="http://schemas.openxmlformats.org/officeDocument/2006/relationships" id="257" r:id="Rbc4d118d45ca42b7"/>
    <p:sldId xmlns:r="http://schemas.openxmlformats.org/officeDocument/2006/relationships" id="258" r:id="R79b75cf4dcae435a"/>
    <p:sldId xmlns:r="http://schemas.openxmlformats.org/officeDocument/2006/relationships" id="259" r:id="R1a59ddcbfcc54ab6"/>
    <p:sldId xmlns:r="http://schemas.openxmlformats.org/officeDocument/2006/relationships" id="260" r:id="Ra5b0c1e3a3884bf1"/>
    <p:sldId xmlns:r="http://schemas.openxmlformats.org/officeDocument/2006/relationships" id="261" r:id="Recf10bbfcb87485e"/>
    <p:sldId xmlns:r="http://schemas.openxmlformats.org/officeDocument/2006/relationships" id="262" r:id="R4f4c6fecbc39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e607db0554ffd" /><Relationship Type="http://schemas.openxmlformats.org/officeDocument/2006/relationships/slide" Target="/ppt/slides/slide1.xml" Id="R530314f0dbd54ea5" /><Relationship Type="http://schemas.openxmlformats.org/officeDocument/2006/relationships/slide" Target="/ppt/slides/slide2.xml" Id="Rbc4d118d45ca42b7" /><Relationship Type="http://schemas.openxmlformats.org/officeDocument/2006/relationships/slide" Target="/ppt/slides/slide3.xml" Id="R79b75cf4dcae435a" /><Relationship Type="http://schemas.openxmlformats.org/officeDocument/2006/relationships/slide" Target="/ppt/slides/slide4.xml" Id="R1a59ddcbfcc54ab6" /><Relationship Type="http://schemas.openxmlformats.org/officeDocument/2006/relationships/slide" Target="/ppt/slides/slide5.xml" Id="Ra5b0c1e3a3884bf1" /><Relationship Type="http://schemas.openxmlformats.org/officeDocument/2006/relationships/slide" Target="/ppt/slides/slide6.xml" Id="Recf10bbfcb87485e" /><Relationship Type="http://schemas.openxmlformats.org/officeDocument/2006/relationships/slide" Target="/ppt/slides/slide7.xml" Id="R4f4c6fecbc39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10401d073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e20593c794ce6" /><Relationship Type="http://schemas.openxmlformats.org/officeDocument/2006/relationships/theme" Target="/ppt/slideMasters/theme/theme1.xml" Id="Rd9246fc6953b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e20593c79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a35cce1a4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e786a99741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1ff01dc7c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85668f1c6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a2db392f34f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947ce108440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573e0fd23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BURKELAND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2 471 027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BURKELAND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Burkeland, Hafrsfjordgata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916 450 001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