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ed285ec55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813e2cb70404a"/>
  </p:sldMasterIdLst>
  <p:sldIdLst>
    <p:sldId xmlns:r="http://schemas.openxmlformats.org/officeDocument/2006/relationships" id="256" r:id="Ref896f665263455e"/>
    <p:sldId xmlns:r="http://schemas.openxmlformats.org/officeDocument/2006/relationships" id="257" r:id="R8248c88406db4b32"/>
    <p:sldId xmlns:r="http://schemas.openxmlformats.org/officeDocument/2006/relationships" id="258" r:id="R8d5e89b150a94d30"/>
    <p:sldId xmlns:r="http://schemas.openxmlformats.org/officeDocument/2006/relationships" id="259" r:id="R714ea63b4c8c403d"/>
    <p:sldId xmlns:r="http://schemas.openxmlformats.org/officeDocument/2006/relationships" id="260" r:id="R89688f0a3e764a2b"/>
    <p:sldId xmlns:r="http://schemas.openxmlformats.org/officeDocument/2006/relationships" id="261" r:id="R54f550f16f1640c8"/>
    <p:sldId xmlns:r="http://schemas.openxmlformats.org/officeDocument/2006/relationships" id="262" r:id="R94db26d68f10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813e2cb70404a" /><Relationship Type="http://schemas.openxmlformats.org/officeDocument/2006/relationships/slide" Target="/ppt/slides/slide1.xml" Id="Ref896f665263455e" /><Relationship Type="http://schemas.openxmlformats.org/officeDocument/2006/relationships/slide" Target="/ppt/slides/slide2.xml" Id="R8248c88406db4b32" /><Relationship Type="http://schemas.openxmlformats.org/officeDocument/2006/relationships/slide" Target="/ppt/slides/slide3.xml" Id="R8d5e89b150a94d30" /><Relationship Type="http://schemas.openxmlformats.org/officeDocument/2006/relationships/slide" Target="/ppt/slides/slide4.xml" Id="R714ea63b4c8c403d" /><Relationship Type="http://schemas.openxmlformats.org/officeDocument/2006/relationships/slide" Target="/ppt/slides/slide5.xml" Id="R89688f0a3e764a2b" /><Relationship Type="http://schemas.openxmlformats.org/officeDocument/2006/relationships/slide" Target="/ppt/slides/slide6.xml" Id="R54f550f16f1640c8" /><Relationship Type="http://schemas.openxmlformats.org/officeDocument/2006/relationships/slide" Target="/ppt/slides/slide7.xml" Id="R94db26d68f10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52f32aa5b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d23524f364eb2" /><Relationship Type="http://schemas.openxmlformats.org/officeDocument/2006/relationships/theme" Target="/ppt/slideMasters/theme/theme1.xml" Id="R453f2e06fb31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d23524f36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21d698b44b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471bd03bb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98d8be9a5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0ac1565c5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9e6bb2176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2e08fd46546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2a92f4903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1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8 468 128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10 202 336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ALMVIK KJELL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SRECO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916 450 400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HOLDING AS</a:t>
            </a:r>
          </a:p>
        </p:txBody>
      </p:sp>
    </p:spTree>
  </p:cSld>
  <p:clrMapOvr>
    <a:masterClrMapping xmlns:a="http://schemas.openxmlformats.org/drawingml/2006/main"/>
  </p:clrMapOvr>
</p:sld>
</file>