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e25c29fcb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a303501c74b24"/>
  </p:sldMasterIdLst>
  <p:sldIdLst>
    <p:sldId xmlns:r="http://schemas.openxmlformats.org/officeDocument/2006/relationships" id="256" r:id="Re9dba7eb70624b95"/>
    <p:sldId xmlns:r="http://schemas.openxmlformats.org/officeDocument/2006/relationships" id="257" r:id="Ra763635a98ba40b0"/>
    <p:sldId xmlns:r="http://schemas.openxmlformats.org/officeDocument/2006/relationships" id="258" r:id="R4ce3e941e9f34229"/>
    <p:sldId xmlns:r="http://schemas.openxmlformats.org/officeDocument/2006/relationships" id="259" r:id="R1f9e4d05288b42ab"/>
    <p:sldId xmlns:r="http://schemas.openxmlformats.org/officeDocument/2006/relationships" id="260" r:id="R7705371ffed9437d"/>
    <p:sldId xmlns:r="http://schemas.openxmlformats.org/officeDocument/2006/relationships" id="261" r:id="Ra43d259ea2b940f2"/>
    <p:sldId xmlns:r="http://schemas.openxmlformats.org/officeDocument/2006/relationships" id="262" r:id="R4ef4bae1ffd0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a303501c74b24" /><Relationship Type="http://schemas.openxmlformats.org/officeDocument/2006/relationships/slide" Target="/ppt/slides/slide1.xml" Id="Re9dba7eb70624b95" /><Relationship Type="http://schemas.openxmlformats.org/officeDocument/2006/relationships/slide" Target="/ppt/slides/slide2.xml" Id="Ra763635a98ba40b0" /><Relationship Type="http://schemas.openxmlformats.org/officeDocument/2006/relationships/slide" Target="/ppt/slides/slide3.xml" Id="R4ce3e941e9f34229" /><Relationship Type="http://schemas.openxmlformats.org/officeDocument/2006/relationships/slide" Target="/ppt/slides/slide4.xml" Id="R1f9e4d05288b42ab" /><Relationship Type="http://schemas.openxmlformats.org/officeDocument/2006/relationships/slide" Target="/ppt/slides/slide5.xml" Id="R7705371ffed9437d" /><Relationship Type="http://schemas.openxmlformats.org/officeDocument/2006/relationships/slide" Target="/ppt/slides/slide6.xml" Id="Ra43d259ea2b940f2" /><Relationship Type="http://schemas.openxmlformats.org/officeDocument/2006/relationships/slide" Target="/ppt/slides/slide7.xml" Id="R4ef4bae1ffd0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d522cca5a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77015ce8e4737" /><Relationship Type="http://schemas.openxmlformats.org/officeDocument/2006/relationships/theme" Target="/ppt/slideMasters/theme/theme1.xml" Id="Re6afb265b871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77015ce8e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99513b4ff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1da820c25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7cca43591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7e18f777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79be973e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814f031a9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0549c9fd8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TELLING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3 856 988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6 700 279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Skrenten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916 455 852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TELLING HOLDING AS</a:t>
            </a:r>
          </a:p>
        </p:txBody>
      </p:sp>
    </p:spTree>
  </p:cSld>
  <p:clrMapOvr>
    <a:masterClrMapping xmlns:a="http://schemas.openxmlformats.org/drawingml/2006/main"/>
  </p:clrMapOvr>
</p:sld>
</file>