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117a97d6e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60d28668445b7"/>
  </p:sldMasterIdLst>
  <p:sldIdLst>
    <p:sldId xmlns:r="http://schemas.openxmlformats.org/officeDocument/2006/relationships" id="256" r:id="Rf06bf56ed79942b5"/>
    <p:sldId xmlns:r="http://schemas.openxmlformats.org/officeDocument/2006/relationships" id="257" r:id="Ra72676efd8054332"/>
    <p:sldId xmlns:r="http://schemas.openxmlformats.org/officeDocument/2006/relationships" id="258" r:id="R6d80391f1f354a6c"/>
    <p:sldId xmlns:r="http://schemas.openxmlformats.org/officeDocument/2006/relationships" id="259" r:id="R4bc3a68c6e164a13"/>
    <p:sldId xmlns:r="http://schemas.openxmlformats.org/officeDocument/2006/relationships" id="260" r:id="R7e901a7052ca4390"/>
    <p:sldId xmlns:r="http://schemas.openxmlformats.org/officeDocument/2006/relationships" id="261" r:id="Rf42b01def011490e"/>
    <p:sldId xmlns:r="http://schemas.openxmlformats.org/officeDocument/2006/relationships" id="262" r:id="R3dbdcf4b821d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60d28668445b7" /><Relationship Type="http://schemas.openxmlformats.org/officeDocument/2006/relationships/slide" Target="/ppt/slides/slide1.xml" Id="Rf06bf56ed79942b5" /><Relationship Type="http://schemas.openxmlformats.org/officeDocument/2006/relationships/slide" Target="/ppt/slides/slide2.xml" Id="Ra72676efd8054332" /><Relationship Type="http://schemas.openxmlformats.org/officeDocument/2006/relationships/slide" Target="/ppt/slides/slide3.xml" Id="R6d80391f1f354a6c" /><Relationship Type="http://schemas.openxmlformats.org/officeDocument/2006/relationships/slide" Target="/ppt/slides/slide4.xml" Id="R4bc3a68c6e164a13" /><Relationship Type="http://schemas.openxmlformats.org/officeDocument/2006/relationships/slide" Target="/ppt/slides/slide5.xml" Id="R7e901a7052ca4390" /><Relationship Type="http://schemas.openxmlformats.org/officeDocument/2006/relationships/slide" Target="/ppt/slides/slide6.xml" Id="Rf42b01def011490e" /><Relationship Type="http://schemas.openxmlformats.org/officeDocument/2006/relationships/slide" Target="/ppt/slides/slide7.xml" Id="R3dbdcf4b821d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cf777f8b0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284385c41481a" /><Relationship Type="http://schemas.openxmlformats.org/officeDocument/2006/relationships/theme" Target="/ppt/slideMasters/theme/theme1.xml" Id="Ra30b5fa2ccae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284385c41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71e9d23af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4791d1585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7b9353937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187489cec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fb70762d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3397fd3c241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5030abd79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ARNAS TILBUD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ARNAS TILBUD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ARNAS TILBUD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ARNAS TILBUD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ARNAS TILBUD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ARNAS TILBUD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17 940 924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1 214 817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6 940 553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15 468 640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ARNAS TILBUD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BUTENAS ARNAS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ARNAS TILBUD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Sørliveien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1788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916 458 282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ARNAS TILBUD AS</a:t>
            </a:r>
          </a:p>
        </p:txBody>
      </p:sp>
    </p:spTree>
  </p:cSld>
  <p:clrMapOvr>
    <a:masterClrMapping xmlns:a="http://schemas.openxmlformats.org/drawingml/2006/main"/>
  </p:clrMapOvr>
</p:sld>
</file>