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7617520a0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08f9058ed4121"/>
  </p:sldMasterIdLst>
  <p:sldIdLst>
    <p:sldId xmlns:r="http://schemas.openxmlformats.org/officeDocument/2006/relationships" id="256" r:id="Ree6b82a352f340d5"/>
    <p:sldId xmlns:r="http://schemas.openxmlformats.org/officeDocument/2006/relationships" id="257" r:id="R8506e88d747d4936"/>
    <p:sldId xmlns:r="http://schemas.openxmlformats.org/officeDocument/2006/relationships" id="258" r:id="Rdd4f67d4e5364dff"/>
    <p:sldId xmlns:r="http://schemas.openxmlformats.org/officeDocument/2006/relationships" id="259" r:id="Rc918aad1d5db48ff"/>
    <p:sldId xmlns:r="http://schemas.openxmlformats.org/officeDocument/2006/relationships" id="260" r:id="R46af67fca5004060"/>
    <p:sldId xmlns:r="http://schemas.openxmlformats.org/officeDocument/2006/relationships" id="261" r:id="Rd2b21e3b86f147c3"/>
    <p:sldId xmlns:r="http://schemas.openxmlformats.org/officeDocument/2006/relationships" id="262" r:id="Rdc5d085afc95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08f9058ed4121" /><Relationship Type="http://schemas.openxmlformats.org/officeDocument/2006/relationships/slide" Target="/ppt/slides/slide1.xml" Id="Ree6b82a352f340d5" /><Relationship Type="http://schemas.openxmlformats.org/officeDocument/2006/relationships/slide" Target="/ppt/slides/slide2.xml" Id="R8506e88d747d4936" /><Relationship Type="http://schemas.openxmlformats.org/officeDocument/2006/relationships/slide" Target="/ppt/slides/slide3.xml" Id="Rdd4f67d4e5364dff" /><Relationship Type="http://schemas.openxmlformats.org/officeDocument/2006/relationships/slide" Target="/ppt/slides/slide4.xml" Id="Rc918aad1d5db48ff" /><Relationship Type="http://schemas.openxmlformats.org/officeDocument/2006/relationships/slide" Target="/ppt/slides/slide5.xml" Id="R46af67fca5004060" /><Relationship Type="http://schemas.openxmlformats.org/officeDocument/2006/relationships/slide" Target="/ppt/slides/slide6.xml" Id="Rd2b21e3b86f147c3" /><Relationship Type="http://schemas.openxmlformats.org/officeDocument/2006/relationships/slide" Target="/ppt/slides/slide7.xml" Id="Rdc5d085afc95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cbe6316af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3029bca024db4" /><Relationship Type="http://schemas.openxmlformats.org/officeDocument/2006/relationships/theme" Target="/ppt/slideMasters/theme/theme1.xml" Id="Rfba582ae0249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3029bca02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2b70263f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87bebad7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47774442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2c32e2b9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cd1ae85c6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99044dd8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6e0c8071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ANNE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