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22a88497f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96a64c76d4765"/>
  </p:sldMasterIdLst>
  <p:sldIdLst>
    <p:sldId xmlns:r="http://schemas.openxmlformats.org/officeDocument/2006/relationships" id="256" r:id="Rdcab0fbab8ae4a77"/>
    <p:sldId xmlns:r="http://schemas.openxmlformats.org/officeDocument/2006/relationships" id="257" r:id="R8980ea1d6e344750"/>
    <p:sldId xmlns:r="http://schemas.openxmlformats.org/officeDocument/2006/relationships" id="258" r:id="R6db3f002eca94ce4"/>
    <p:sldId xmlns:r="http://schemas.openxmlformats.org/officeDocument/2006/relationships" id="259" r:id="Rd47a73624c3641f3"/>
    <p:sldId xmlns:r="http://schemas.openxmlformats.org/officeDocument/2006/relationships" id="260" r:id="Rf7a403ced16c4401"/>
    <p:sldId xmlns:r="http://schemas.openxmlformats.org/officeDocument/2006/relationships" id="261" r:id="R37c8d94f510f417c"/>
    <p:sldId xmlns:r="http://schemas.openxmlformats.org/officeDocument/2006/relationships" id="262" r:id="Rfe6b53888b57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96a64c76d4765" /><Relationship Type="http://schemas.openxmlformats.org/officeDocument/2006/relationships/slide" Target="/ppt/slides/slide1.xml" Id="Rdcab0fbab8ae4a77" /><Relationship Type="http://schemas.openxmlformats.org/officeDocument/2006/relationships/slide" Target="/ppt/slides/slide2.xml" Id="R8980ea1d6e344750" /><Relationship Type="http://schemas.openxmlformats.org/officeDocument/2006/relationships/slide" Target="/ppt/slides/slide3.xml" Id="R6db3f002eca94ce4" /><Relationship Type="http://schemas.openxmlformats.org/officeDocument/2006/relationships/slide" Target="/ppt/slides/slide4.xml" Id="Rd47a73624c3641f3" /><Relationship Type="http://schemas.openxmlformats.org/officeDocument/2006/relationships/slide" Target="/ppt/slides/slide5.xml" Id="Rf7a403ced16c4401" /><Relationship Type="http://schemas.openxmlformats.org/officeDocument/2006/relationships/slide" Target="/ppt/slides/slide6.xml" Id="R37c8d94f510f417c" /><Relationship Type="http://schemas.openxmlformats.org/officeDocument/2006/relationships/slide" Target="/ppt/slides/slide7.xml" Id="Rfe6b53888b57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724593c82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f0cf651ce46aa" /><Relationship Type="http://schemas.openxmlformats.org/officeDocument/2006/relationships/theme" Target="/ppt/slideMasters/theme/theme1.xml" Id="R35fe857e2b5246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f0cf651ce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92d320d35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6aa69e5b940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06381458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3cac47d4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203fa227247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2a857caf4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23dfc23aa42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KZN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KZN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9 701 896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10 639 104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ZETLITZ NESSLER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916 465 602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