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046882644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a0300b9ed430a"/>
  </p:sldMasterIdLst>
  <p:sldIdLst>
    <p:sldId xmlns:r="http://schemas.openxmlformats.org/officeDocument/2006/relationships" id="256" r:id="Rfe4906539c31405f"/>
    <p:sldId xmlns:r="http://schemas.openxmlformats.org/officeDocument/2006/relationships" id="257" r:id="R61f1a9eb4dfb4378"/>
    <p:sldId xmlns:r="http://schemas.openxmlformats.org/officeDocument/2006/relationships" id="258" r:id="R4fb7f6ae6b644320"/>
    <p:sldId xmlns:r="http://schemas.openxmlformats.org/officeDocument/2006/relationships" id="259" r:id="R49459a8c688c48b4"/>
    <p:sldId xmlns:r="http://schemas.openxmlformats.org/officeDocument/2006/relationships" id="260" r:id="R7860463724da44d4"/>
    <p:sldId xmlns:r="http://schemas.openxmlformats.org/officeDocument/2006/relationships" id="261" r:id="Rd04051961e354691"/>
    <p:sldId xmlns:r="http://schemas.openxmlformats.org/officeDocument/2006/relationships" id="262" r:id="Rd994e723e29a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a0300b9ed430a" /><Relationship Type="http://schemas.openxmlformats.org/officeDocument/2006/relationships/slide" Target="/ppt/slides/slide1.xml" Id="Rfe4906539c31405f" /><Relationship Type="http://schemas.openxmlformats.org/officeDocument/2006/relationships/slide" Target="/ppt/slides/slide2.xml" Id="R61f1a9eb4dfb4378" /><Relationship Type="http://schemas.openxmlformats.org/officeDocument/2006/relationships/slide" Target="/ppt/slides/slide3.xml" Id="R4fb7f6ae6b644320" /><Relationship Type="http://schemas.openxmlformats.org/officeDocument/2006/relationships/slide" Target="/ppt/slides/slide4.xml" Id="R49459a8c688c48b4" /><Relationship Type="http://schemas.openxmlformats.org/officeDocument/2006/relationships/slide" Target="/ppt/slides/slide5.xml" Id="R7860463724da44d4" /><Relationship Type="http://schemas.openxmlformats.org/officeDocument/2006/relationships/slide" Target="/ppt/slides/slide6.xml" Id="Rd04051961e354691" /><Relationship Type="http://schemas.openxmlformats.org/officeDocument/2006/relationships/slide" Target="/ppt/slides/slide7.xml" Id="Rd994e723e29a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145158b4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e39ded264db0" /><Relationship Type="http://schemas.openxmlformats.org/officeDocument/2006/relationships/theme" Target="/ppt/slideMasters/theme/theme1.xml" Id="Rac57822774a5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7e39ded26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62824d57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d35af13e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e88fdd0a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14e097f3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bdf53655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0566f5f8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f0ddc69f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SIMON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