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8385bda85346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7d53740f964f67"/>
  </p:sldMasterIdLst>
  <p:sldIdLst>
    <p:sldId xmlns:r="http://schemas.openxmlformats.org/officeDocument/2006/relationships" id="256" r:id="R296782c8b5c844b6"/>
    <p:sldId xmlns:r="http://schemas.openxmlformats.org/officeDocument/2006/relationships" id="257" r:id="Ra6f6f9c5055c4c6d"/>
    <p:sldId xmlns:r="http://schemas.openxmlformats.org/officeDocument/2006/relationships" id="258" r:id="R10d4c6671d19432b"/>
    <p:sldId xmlns:r="http://schemas.openxmlformats.org/officeDocument/2006/relationships" id="259" r:id="Rf704a586a66746b7"/>
    <p:sldId xmlns:r="http://schemas.openxmlformats.org/officeDocument/2006/relationships" id="260" r:id="R34aa8e303ebf4eb5"/>
    <p:sldId xmlns:r="http://schemas.openxmlformats.org/officeDocument/2006/relationships" id="261" r:id="R8b51a7aaed804d55"/>
    <p:sldId xmlns:r="http://schemas.openxmlformats.org/officeDocument/2006/relationships" id="262" r:id="Re31e69025e2349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7d53740f964f67" /><Relationship Type="http://schemas.openxmlformats.org/officeDocument/2006/relationships/slide" Target="/ppt/slides/slide1.xml" Id="R296782c8b5c844b6" /><Relationship Type="http://schemas.openxmlformats.org/officeDocument/2006/relationships/slide" Target="/ppt/slides/slide2.xml" Id="Ra6f6f9c5055c4c6d" /><Relationship Type="http://schemas.openxmlformats.org/officeDocument/2006/relationships/slide" Target="/ppt/slides/slide3.xml" Id="R10d4c6671d19432b" /><Relationship Type="http://schemas.openxmlformats.org/officeDocument/2006/relationships/slide" Target="/ppt/slides/slide4.xml" Id="Rf704a586a66746b7" /><Relationship Type="http://schemas.openxmlformats.org/officeDocument/2006/relationships/slide" Target="/ppt/slides/slide5.xml" Id="R34aa8e303ebf4eb5" /><Relationship Type="http://schemas.openxmlformats.org/officeDocument/2006/relationships/slide" Target="/ppt/slides/slide6.xml" Id="R8b51a7aaed804d55" /><Relationship Type="http://schemas.openxmlformats.org/officeDocument/2006/relationships/slide" Target="/ppt/slides/slide7.xml" Id="Re31e69025e2349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73182b148a44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79f8a2695e481c" /><Relationship Type="http://schemas.openxmlformats.org/officeDocument/2006/relationships/theme" Target="/ppt/slideMasters/theme/theme1.xml" Id="Rcf221dbb277d48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79f8a2695e48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6d64f4e6714f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5f366049546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2482bee2340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e2629711534e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b1bed5baa744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0bdf99a5374e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9b29fb685e45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VZN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VZN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VZN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VZN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VZN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VZN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2 567 746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10 758 409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11 809 509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VZN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VILDE ZETLITZ NESSLER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VZN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Skogstøstraen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4029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916 465 815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VZN INVEST AS</a:t>
            </a:r>
          </a:p>
        </p:txBody>
      </p:sp>
    </p:spTree>
  </p:cSld>
  <p:clrMapOvr>
    <a:masterClrMapping xmlns:a="http://schemas.openxmlformats.org/drawingml/2006/main"/>
  </p:clrMapOvr>
</p:sld>
</file>