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502d91df3f43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e1860a516347eb"/>
  </p:sldMasterIdLst>
  <p:sldIdLst>
    <p:sldId xmlns:r="http://schemas.openxmlformats.org/officeDocument/2006/relationships" id="256" r:id="R2232063860f74a49"/>
    <p:sldId xmlns:r="http://schemas.openxmlformats.org/officeDocument/2006/relationships" id="257" r:id="R59300618a0764e30"/>
    <p:sldId xmlns:r="http://schemas.openxmlformats.org/officeDocument/2006/relationships" id="258" r:id="R0a4c7e283a674128"/>
    <p:sldId xmlns:r="http://schemas.openxmlformats.org/officeDocument/2006/relationships" id="259" r:id="R694dd46a1d774a76"/>
    <p:sldId xmlns:r="http://schemas.openxmlformats.org/officeDocument/2006/relationships" id="260" r:id="R54cb737c47b54861"/>
    <p:sldId xmlns:r="http://schemas.openxmlformats.org/officeDocument/2006/relationships" id="261" r:id="R7303ef5468da4734"/>
    <p:sldId xmlns:r="http://schemas.openxmlformats.org/officeDocument/2006/relationships" id="262" r:id="R255c234d670a4e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e1860a516347eb" /><Relationship Type="http://schemas.openxmlformats.org/officeDocument/2006/relationships/slide" Target="/ppt/slides/slide1.xml" Id="R2232063860f74a49" /><Relationship Type="http://schemas.openxmlformats.org/officeDocument/2006/relationships/slide" Target="/ppt/slides/slide2.xml" Id="R59300618a0764e30" /><Relationship Type="http://schemas.openxmlformats.org/officeDocument/2006/relationships/slide" Target="/ppt/slides/slide3.xml" Id="R0a4c7e283a674128" /><Relationship Type="http://schemas.openxmlformats.org/officeDocument/2006/relationships/slide" Target="/ppt/slides/slide4.xml" Id="R694dd46a1d774a76" /><Relationship Type="http://schemas.openxmlformats.org/officeDocument/2006/relationships/slide" Target="/ppt/slides/slide5.xml" Id="R54cb737c47b54861" /><Relationship Type="http://schemas.openxmlformats.org/officeDocument/2006/relationships/slide" Target="/ppt/slides/slide6.xml" Id="R7303ef5468da4734" /><Relationship Type="http://schemas.openxmlformats.org/officeDocument/2006/relationships/slide" Target="/ppt/slides/slide7.xml" Id="R255c234d670a4e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b559ae589a41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906aa152f4fd3" /><Relationship Type="http://schemas.openxmlformats.org/officeDocument/2006/relationships/theme" Target="/ppt/slideMasters/theme/theme1.xml" Id="R54efd585ed044f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3906aa152f4f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65014ed9742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ea461bae34d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9b5ca51c040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ba24bd3e944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81a491b4b4f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bfe25f6634e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4b78203c04a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KARIANNE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KARIANNE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1 595 918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5 111 164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5 214 647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MØKSTER KARIANNE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Skogstøstraen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916 468 156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KARIANNE INVEST AS</a:t>
            </a:r>
          </a:p>
        </p:txBody>
      </p:sp>
    </p:spTree>
  </p:cSld>
  <p:clrMapOvr>
    <a:masterClrMapping xmlns:a="http://schemas.openxmlformats.org/drawingml/2006/main"/>
  </p:clrMapOvr>
</p:sld>
</file>