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82a34a04d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c16a8cf58414b"/>
  </p:sldMasterIdLst>
  <p:sldIdLst>
    <p:sldId xmlns:r="http://schemas.openxmlformats.org/officeDocument/2006/relationships" id="256" r:id="Rdb2e794ba1524c4c"/>
    <p:sldId xmlns:r="http://schemas.openxmlformats.org/officeDocument/2006/relationships" id="257" r:id="R13dc2734025a4bd0"/>
    <p:sldId xmlns:r="http://schemas.openxmlformats.org/officeDocument/2006/relationships" id="258" r:id="R4cbfea662c634e99"/>
    <p:sldId xmlns:r="http://schemas.openxmlformats.org/officeDocument/2006/relationships" id="259" r:id="R077a5875f9304ce8"/>
    <p:sldId xmlns:r="http://schemas.openxmlformats.org/officeDocument/2006/relationships" id="260" r:id="Ra83ae1e68001418d"/>
    <p:sldId xmlns:r="http://schemas.openxmlformats.org/officeDocument/2006/relationships" id="261" r:id="Rf2fe9e069d714e18"/>
    <p:sldId xmlns:r="http://schemas.openxmlformats.org/officeDocument/2006/relationships" id="262" r:id="Re96c627c8009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c16a8cf58414b" /><Relationship Type="http://schemas.openxmlformats.org/officeDocument/2006/relationships/slide" Target="/ppt/slides/slide1.xml" Id="Rdb2e794ba1524c4c" /><Relationship Type="http://schemas.openxmlformats.org/officeDocument/2006/relationships/slide" Target="/ppt/slides/slide2.xml" Id="R13dc2734025a4bd0" /><Relationship Type="http://schemas.openxmlformats.org/officeDocument/2006/relationships/slide" Target="/ppt/slides/slide3.xml" Id="R4cbfea662c634e99" /><Relationship Type="http://schemas.openxmlformats.org/officeDocument/2006/relationships/slide" Target="/ppt/slides/slide4.xml" Id="R077a5875f9304ce8" /><Relationship Type="http://schemas.openxmlformats.org/officeDocument/2006/relationships/slide" Target="/ppt/slides/slide5.xml" Id="Ra83ae1e68001418d" /><Relationship Type="http://schemas.openxmlformats.org/officeDocument/2006/relationships/slide" Target="/ppt/slides/slide6.xml" Id="Rf2fe9e069d714e18" /><Relationship Type="http://schemas.openxmlformats.org/officeDocument/2006/relationships/slide" Target="/ppt/slides/slide7.xml" Id="Re96c627c8009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66df5eb2a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ccb8b6014fe2" /><Relationship Type="http://schemas.openxmlformats.org/officeDocument/2006/relationships/theme" Target="/ppt/slideMasters/theme/theme1.xml" Id="R94b587533c80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cccb8b601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a986d8cf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75a98d8843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40ba1351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811d2e4c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66d6decc5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4541a6b6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e578196e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MASHUA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