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80bf8a1b4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0393a992e4f52"/>
  </p:sldMasterIdLst>
  <p:sldIdLst>
    <p:sldId xmlns:r="http://schemas.openxmlformats.org/officeDocument/2006/relationships" id="256" r:id="R782e04cf63df4a0e"/>
    <p:sldId xmlns:r="http://schemas.openxmlformats.org/officeDocument/2006/relationships" id="257" r:id="R5f39dc881d0c4487"/>
    <p:sldId xmlns:r="http://schemas.openxmlformats.org/officeDocument/2006/relationships" id="258" r:id="R0bca1c662b0f44fe"/>
    <p:sldId xmlns:r="http://schemas.openxmlformats.org/officeDocument/2006/relationships" id="259" r:id="R2f081329a1a34d00"/>
    <p:sldId xmlns:r="http://schemas.openxmlformats.org/officeDocument/2006/relationships" id="260" r:id="R0e0840048f784a25"/>
    <p:sldId xmlns:r="http://schemas.openxmlformats.org/officeDocument/2006/relationships" id="261" r:id="Rf6d593b4e094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0393a992e4f52" /><Relationship Type="http://schemas.openxmlformats.org/officeDocument/2006/relationships/slide" Target="/ppt/slides/slide1.xml" Id="R782e04cf63df4a0e" /><Relationship Type="http://schemas.openxmlformats.org/officeDocument/2006/relationships/slide" Target="/ppt/slides/slide2.xml" Id="R5f39dc881d0c4487" /><Relationship Type="http://schemas.openxmlformats.org/officeDocument/2006/relationships/slide" Target="/ppt/slides/slide3.xml" Id="R0bca1c662b0f44fe" /><Relationship Type="http://schemas.openxmlformats.org/officeDocument/2006/relationships/slide" Target="/ppt/slides/slide4.xml" Id="R2f081329a1a34d00" /><Relationship Type="http://schemas.openxmlformats.org/officeDocument/2006/relationships/slide" Target="/ppt/slides/slide5.xml" Id="R0e0840048f784a25" /><Relationship Type="http://schemas.openxmlformats.org/officeDocument/2006/relationships/slide" Target="/ppt/slides/slide6.xml" Id="Rf6d593b4e094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6c222cea948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293d575f14596" /><Relationship Type="http://schemas.openxmlformats.org/officeDocument/2006/relationships/theme" Target="/ppt/slideMasters/theme/theme1.xml" Id="Re1f84892ae79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f293d575f1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57e698d7e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584a77aa2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d5f5ffc8d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b96f600a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9111a9494c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1d1f60dde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FJELLDAL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1 454 467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11 027 285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11 772 340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916 472 269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HOLDING AS</a:t>
            </a:r>
          </a:p>
        </p:txBody>
      </p:sp>
    </p:spTree>
  </p:cSld>
  <p:clrMapOvr>
    <a:masterClrMapping xmlns:a="http://schemas.openxmlformats.org/drawingml/2006/main"/>
  </p:clrMapOvr>
</p:sld>
</file>