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fe976d8a0c44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0950e57066428f"/>
  </p:sldMasterIdLst>
  <p:sldIdLst>
    <p:sldId xmlns:r="http://schemas.openxmlformats.org/officeDocument/2006/relationships" id="256" r:id="Rc557729ad8e54e57"/>
    <p:sldId xmlns:r="http://schemas.openxmlformats.org/officeDocument/2006/relationships" id="257" r:id="R9a311a7d592c462c"/>
    <p:sldId xmlns:r="http://schemas.openxmlformats.org/officeDocument/2006/relationships" id="258" r:id="R35465f6a9f9e4a9a"/>
    <p:sldId xmlns:r="http://schemas.openxmlformats.org/officeDocument/2006/relationships" id="259" r:id="R020076c3f2a8447c"/>
    <p:sldId xmlns:r="http://schemas.openxmlformats.org/officeDocument/2006/relationships" id="260" r:id="R15d0c486cb844bb4"/>
    <p:sldId xmlns:r="http://schemas.openxmlformats.org/officeDocument/2006/relationships" id="261" r:id="R337297f5242547dd"/>
    <p:sldId xmlns:r="http://schemas.openxmlformats.org/officeDocument/2006/relationships" id="262" r:id="R5a1dfd54237647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0950e57066428f" /><Relationship Type="http://schemas.openxmlformats.org/officeDocument/2006/relationships/slide" Target="/ppt/slides/slide1.xml" Id="Rc557729ad8e54e57" /><Relationship Type="http://schemas.openxmlformats.org/officeDocument/2006/relationships/slide" Target="/ppt/slides/slide2.xml" Id="R9a311a7d592c462c" /><Relationship Type="http://schemas.openxmlformats.org/officeDocument/2006/relationships/slide" Target="/ppt/slides/slide3.xml" Id="R35465f6a9f9e4a9a" /><Relationship Type="http://schemas.openxmlformats.org/officeDocument/2006/relationships/slide" Target="/ppt/slides/slide4.xml" Id="R020076c3f2a8447c" /><Relationship Type="http://schemas.openxmlformats.org/officeDocument/2006/relationships/slide" Target="/ppt/slides/slide5.xml" Id="R15d0c486cb844bb4" /><Relationship Type="http://schemas.openxmlformats.org/officeDocument/2006/relationships/slide" Target="/ppt/slides/slide6.xml" Id="R337297f5242547dd" /><Relationship Type="http://schemas.openxmlformats.org/officeDocument/2006/relationships/slide" Target="/ppt/slides/slide7.xml" Id="R5a1dfd54237647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10614cef0b40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0c3cfb2994c27" /><Relationship Type="http://schemas.openxmlformats.org/officeDocument/2006/relationships/theme" Target="/ppt/slideMasters/theme/theme1.xml" Id="R8ee3cd8ff77949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00c3cfb2994c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e8208202b4a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e4efaf4044f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90aaa69ab44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d4e0c982a44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81554783f44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b599c4d6f42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22a8899f643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SALTHAVN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SALTHAVN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SALTHAVN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SALTHAVN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SALTHAVN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SALTHAVN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−300 207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11 058 814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148 727 908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166 718 304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SALTHAVN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GRIEG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SALTHAVN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Grieg Kapital AS, Bryggegata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916 474 512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SALTHAVN INVEST AS</a:t>
            </a:r>
          </a:p>
        </p:txBody>
      </p:sp>
    </p:spTree>
  </p:cSld>
  <p:clrMapOvr>
    <a:masterClrMapping xmlns:a="http://schemas.openxmlformats.org/drawingml/2006/main"/>
  </p:clrMapOvr>
</p:sld>
</file>