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bb1b83029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bc856a16aa496c"/>
  </p:sldMasterIdLst>
  <p:sldIdLst>
    <p:sldId xmlns:r="http://schemas.openxmlformats.org/officeDocument/2006/relationships" id="256" r:id="R94fead1b4f18436d"/>
    <p:sldId xmlns:r="http://schemas.openxmlformats.org/officeDocument/2006/relationships" id="257" r:id="R5b788dfc914b4d77"/>
    <p:sldId xmlns:r="http://schemas.openxmlformats.org/officeDocument/2006/relationships" id="258" r:id="R483033347a814441"/>
    <p:sldId xmlns:r="http://schemas.openxmlformats.org/officeDocument/2006/relationships" id="259" r:id="R95d790b95454446e"/>
    <p:sldId xmlns:r="http://schemas.openxmlformats.org/officeDocument/2006/relationships" id="260" r:id="Rf9b54cffb2f44ca8"/>
    <p:sldId xmlns:r="http://schemas.openxmlformats.org/officeDocument/2006/relationships" id="261" r:id="Raee538c35254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c856a16aa496c" /><Relationship Type="http://schemas.openxmlformats.org/officeDocument/2006/relationships/slide" Target="/ppt/slides/slide1.xml" Id="R94fead1b4f18436d" /><Relationship Type="http://schemas.openxmlformats.org/officeDocument/2006/relationships/slide" Target="/ppt/slides/slide2.xml" Id="R5b788dfc914b4d77" /><Relationship Type="http://schemas.openxmlformats.org/officeDocument/2006/relationships/slide" Target="/ppt/slides/slide3.xml" Id="R483033347a814441" /><Relationship Type="http://schemas.openxmlformats.org/officeDocument/2006/relationships/slide" Target="/ppt/slides/slide4.xml" Id="R95d790b95454446e" /><Relationship Type="http://schemas.openxmlformats.org/officeDocument/2006/relationships/slide" Target="/ppt/slides/slide5.xml" Id="Rf9b54cffb2f44ca8" /><Relationship Type="http://schemas.openxmlformats.org/officeDocument/2006/relationships/slide" Target="/ppt/slides/slide6.xml" Id="Raee538c35254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ff8d0ea7a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d245717194567" /><Relationship Type="http://schemas.openxmlformats.org/officeDocument/2006/relationships/theme" Target="/ppt/slideMasters/theme/theme1.xml" Id="Ree2d3fb2d94d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d24571719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c8f4eb75947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7a2a7ec53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5bdd1d0df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f65cec72b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a428a708b49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dcb6a5a06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BBJ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3 950 263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1 417 810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Nielsens gate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8007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post@tb-j.no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916 476 205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BBJ INVEST AS</a:t>
            </a:r>
          </a:p>
        </p:txBody>
      </p:sp>
    </p:spTree>
  </p:cSld>
  <p:clrMapOvr>
    <a:masterClrMapping xmlns:a="http://schemas.openxmlformats.org/drawingml/2006/main"/>
  </p:clrMapOvr>
</p:sld>
</file>