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63315f261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52f6e71164103"/>
  </p:sldMasterIdLst>
  <p:sldIdLst>
    <p:sldId xmlns:r="http://schemas.openxmlformats.org/officeDocument/2006/relationships" id="256" r:id="R02912589901f442b"/>
    <p:sldId xmlns:r="http://schemas.openxmlformats.org/officeDocument/2006/relationships" id="257" r:id="R9ed8262d173f4ee2"/>
    <p:sldId xmlns:r="http://schemas.openxmlformats.org/officeDocument/2006/relationships" id="258" r:id="Rda06700c09814eb7"/>
    <p:sldId xmlns:r="http://schemas.openxmlformats.org/officeDocument/2006/relationships" id="259" r:id="R20dff1e2e2154e07"/>
    <p:sldId xmlns:r="http://schemas.openxmlformats.org/officeDocument/2006/relationships" id="260" r:id="Rb98ee49f4a7a49df"/>
    <p:sldId xmlns:r="http://schemas.openxmlformats.org/officeDocument/2006/relationships" id="261" r:id="R71ce8fa5f53f4154"/>
    <p:sldId xmlns:r="http://schemas.openxmlformats.org/officeDocument/2006/relationships" id="262" r:id="Ree2589a058d0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52f6e71164103" /><Relationship Type="http://schemas.openxmlformats.org/officeDocument/2006/relationships/slide" Target="/ppt/slides/slide1.xml" Id="R02912589901f442b" /><Relationship Type="http://schemas.openxmlformats.org/officeDocument/2006/relationships/slide" Target="/ppt/slides/slide2.xml" Id="R9ed8262d173f4ee2" /><Relationship Type="http://schemas.openxmlformats.org/officeDocument/2006/relationships/slide" Target="/ppt/slides/slide3.xml" Id="Rda06700c09814eb7" /><Relationship Type="http://schemas.openxmlformats.org/officeDocument/2006/relationships/slide" Target="/ppt/slides/slide4.xml" Id="R20dff1e2e2154e07" /><Relationship Type="http://schemas.openxmlformats.org/officeDocument/2006/relationships/slide" Target="/ppt/slides/slide5.xml" Id="Rb98ee49f4a7a49df" /><Relationship Type="http://schemas.openxmlformats.org/officeDocument/2006/relationships/slide" Target="/ppt/slides/slide6.xml" Id="R71ce8fa5f53f4154" /><Relationship Type="http://schemas.openxmlformats.org/officeDocument/2006/relationships/slide" Target="/ppt/slides/slide7.xml" Id="Ree2589a058d0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d74089fdc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dc0d88f6c4252" /><Relationship Type="http://schemas.openxmlformats.org/officeDocument/2006/relationships/theme" Target="/ppt/slideMasters/theme/theme1.xml" Id="Rfe638705b6ab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dc0d88f6c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0b9c6930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e5056ec0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052ab7320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dfdc5c51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ffb92805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3cce66f3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fdbc14f7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BALBERG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Balbergvegen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BALBERG AS</a:t>
            </a:r>
          </a:p>
        </p:txBody>
      </p:sp>
    </p:spTree>
  </p:cSld>
  <p:clrMapOvr>
    <a:masterClrMapping xmlns:a="http://schemas.openxmlformats.org/drawingml/2006/main"/>
  </p:clrMapOvr>
</p:sld>
</file>