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d74245bd2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3cd3005ea401e"/>
  </p:sldMasterIdLst>
  <p:sldIdLst>
    <p:sldId xmlns:r="http://schemas.openxmlformats.org/officeDocument/2006/relationships" id="256" r:id="R016954c5be5545b5"/>
    <p:sldId xmlns:r="http://schemas.openxmlformats.org/officeDocument/2006/relationships" id="257" r:id="Re07f63ded1a9407b"/>
    <p:sldId xmlns:r="http://schemas.openxmlformats.org/officeDocument/2006/relationships" id="258" r:id="R629b8458802d441d"/>
    <p:sldId xmlns:r="http://schemas.openxmlformats.org/officeDocument/2006/relationships" id="259" r:id="R82c31191b11c47dd"/>
    <p:sldId xmlns:r="http://schemas.openxmlformats.org/officeDocument/2006/relationships" id="260" r:id="R677e3a1d87bb4989"/>
    <p:sldId xmlns:r="http://schemas.openxmlformats.org/officeDocument/2006/relationships" id="261" r:id="Rad67b20041534a59"/>
    <p:sldId xmlns:r="http://schemas.openxmlformats.org/officeDocument/2006/relationships" id="262" r:id="Rbe4e5a2fe5a0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3cd3005ea401e" /><Relationship Type="http://schemas.openxmlformats.org/officeDocument/2006/relationships/slide" Target="/ppt/slides/slide1.xml" Id="R016954c5be5545b5" /><Relationship Type="http://schemas.openxmlformats.org/officeDocument/2006/relationships/slide" Target="/ppt/slides/slide2.xml" Id="Re07f63ded1a9407b" /><Relationship Type="http://schemas.openxmlformats.org/officeDocument/2006/relationships/slide" Target="/ppt/slides/slide3.xml" Id="R629b8458802d441d" /><Relationship Type="http://schemas.openxmlformats.org/officeDocument/2006/relationships/slide" Target="/ppt/slides/slide4.xml" Id="R82c31191b11c47dd" /><Relationship Type="http://schemas.openxmlformats.org/officeDocument/2006/relationships/slide" Target="/ppt/slides/slide5.xml" Id="R677e3a1d87bb4989" /><Relationship Type="http://schemas.openxmlformats.org/officeDocument/2006/relationships/slide" Target="/ppt/slides/slide6.xml" Id="Rad67b20041534a59" /><Relationship Type="http://schemas.openxmlformats.org/officeDocument/2006/relationships/slide" Target="/ppt/slides/slide7.xml" Id="Rbe4e5a2fe5a0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9ea793e26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f413012d4275" /><Relationship Type="http://schemas.openxmlformats.org/officeDocument/2006/relationships/theme" Target="/ppt/slideMasters/theme/theme1.xml" Id="R8fb01b988974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6f413012d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744c64f8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eb2dc4e9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1679da73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417e4d1c2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98b19a2ad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18fe883f4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b8be2625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ALLGRID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ALLGRID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9 217 597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19196 AS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ÅGRÈ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INTO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VÅGEN HOLDING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ELAINE SOLBERG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Stemmane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ALLGRID AS</a:t>
            </a:r>
          </a:p>
        </p:txBody>
      </p:sp>
    </p:spTree>
  </p:cSld>
  <p:clrMapOvr>
    <a:masterClrMapping xmlns:a="http://schemas.openxmlformats.org/drawingml/2006/main"/>
  </p:clrMapOvr>
</p:sld>
</file>