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94de5fdbe41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3807c43c34d2f"/>
  </p:sldMasterIdLst>
  <p:sldIdLst>
    <p:sldId xmlns:r="http://schemas.openxmlformats.org/officeDocument/2006/relationships" id="256" r:id="R21b90116bde94f31"/>
    <p:sldId xmlns:r="http://schemas.openxmlformats.org/officeDocument/2006/relationships" id="257" r:id="R5e047df7a1a9472e"/>
    <p:sldId xmlns:r="http://schemas.openxmlformats.org/officeDocument/2006/relationships" id="258" r:id="R1ab856849dfb44c3"/>
    <p:sldId xmlns:r="http://schemas.openxmlformats.org/officeDocument/2006/relationships" id="259" r:id="R10bfe3df1da94846"/>
    <p:sldId xmlns:r="http://schemas.openxmlformats.org/officeDocument/2006/relationships" id="260" r:id="Ra5297d3c8f454c54"/>
    <p:sldId xmlns:r="http://schemas.openxmlformats.org/officeDocument/2006/relationships" id="261" r:id="Re93eb55ebcae41db"/>
    <p:sldId xmlns:r="http://schemas.openxmlformats.org/officeDocument/2006/relationships" id="262" r:id="R80f2e15c848c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3807c43c34d2f" /><Relationship Type="http://schemas.openxmlformats.org/officeDocument/2006/relationships/slide" Target="/ppt/slides/slide1.xml" Id="R21b90116bde94f31" /><Relationship Type="http://schemas.openxmlformats.org/officeDocument/2006/relationships/slide" Target="/ppt/slides/slide2.xml" Id="R5e047df7a1a9472e" /><Relationship Type="http://schemas.openxmlformats.org/officeDocument/2006/relationships/slide" Target="/ppt/slides/slide3.xml" Id="R1ab856849dfb44c3" /><Relationship Type="http://schemas.openxmlformats.org/officeDocument/2006/relationships/slide" Target="/ppt/slides/slide4.xml" Id="R10bfe3df1da94846" /><Relationship Type="http://schemas.openxmlformats.org/officeDocument/2006/relationships/slide" Target="/ppt/slides/slide5.xml" Id="Ra5297d3c8f454c54" /><Relationship Type="http://schemas.openxmlformats.org/officeDocument/2006/relationships/slide" Target="/ppt/slides/slide6.xml" Id="Re93eb55ebcae41db" /><Relationship Type="http://schemas.openxmlformats.org/officeDocument/2006/relationships/slide" Target="/ppt/slides/slide7.xml" Id="R80f2e15c848c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dd67a6b27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cd91e54c84976" /><Relationship Type="http://schemas.openxmlformats.org/officeDocument/2006/relationships/theme" Target="/ppt/slideMasters/theme/theme1.xml" Id="Rb941801d5fab45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cd91e54c8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b622c98c0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125dd344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aa2e940d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2f9d28f3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72133e9b6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a724be9b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e4115a6b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