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1eaee952784c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4be4141cf046b8"/>
  </p:sldMasterIdLst>
  <p:sldIdLst>
    <p:sldId xmlns:r="http://schemas.openxmlformats.org/officeDocument/2006/relationships" id="256" r:id="Raf1d216ac9ba4a00"/>
    <p:sldId xmlns:r="http://schemas.openxmlformats.org/officeDocument/2006/relationships" id="257" r:id="Rf14967e5c3874966"/>
    <p:sldId xmlns:r="http://schemas.openxmlformats.org/officeDocument/2006/relationships" id="258" r:id="R8a702e53ed7845ce"/>
    <p:sldId xmlns:r="http://schemas.openxmlformats.org/officeDocument/2006/relationships" id="259" r:id="Rffc70d9c7d2546d0"/>
    <p:sldId xmlns:r="http://schemas.openxmlformats.org/officeDocument/2006/relationships" id="260" r:id="R3d37fb8c918a463a"/>
    <p:sldId xmlns:r="http://schemas.openxmlformats.org/officeDocument/2006/relationships" id="261" r:id="Rf67813b226bc4bbd"/>
    <p:sldId xmlns:r="http://schemas.openxmlformats.org/officeDocument/2006/relationships" id="262" r:id="R9e3b68f351dd47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4be4141cf046b8" /><Relationship Type="http://schemas.openxmlformats.org/officeDocument/2006/relationships/slide" Target="/ppt/slides/slide1.xml" Id="Raf1d216ac9ba4a00" /><Relationship Type="http://schemas.openxmlformats.org/officeDocument/2006/relationships/slide" Target="/ppt/slides/slide2.xml" Id="Rf14967e5c3874966" /><Relationship Type="http://schemas.openxmlformats.org/officeDocument/2006/relationships/slide" Target="/ppt/slides/slide3.xml" Id="R8a702e53ed7845ce" /><Relationship Type="http://schemas.openxmlformats.org/officeDocument/2006/relationships/slide" Target="/ppt/slides/slide4.xml" Id="Rffc70d9c7d2546d0" /><Relationship Type="http://schemas.openxmlformats.org/officeDocument/2006/relationships/slide" Target="/ppt/slides/slide5.xml" Id="R3d37fb8c918a463a" /><Relationship Type="http://schemas.openxmlformats.org/officeDocument/2006/relationships/slide" Target="/ppt/slides/slide6.xml" Id="Rf67813b226bc4bbd" /><Relationship Type="http://schemas.openxmlformats.org/officeDocument/2006/relationships/slide" Target="/ppt/slides/slide7.xml" Id="R9e3b68f351dd47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89717bd29542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02691714346bc" /><Relationship Type="http://schemas.openxmlformats.org/officeDocument/2006/relationships/theme" Target="/ppt/slideMasters/theme/theme1.xml" Id="Rb7edde1f0ad445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f02691714346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8ddad83e84c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de60c2b7849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50a077b044e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769efec3d4a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bdd00d1ca42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29e6640b84f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64ff490ce44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MIDTSKOGEN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MIDTSKOGEN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MIDTSKOGEN MASKIN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MIDTSKOGEN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MIDTSKOGEN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MIDTSKOGEN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4 614 492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268 283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175 838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3 764 106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6 673 157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MIDTSKOGEN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MIDTSKOGEN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MIDTSKOGEN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Hamarvegen 501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916 487 363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MIDTSKOGEN MASKIN AS</a:t>
            </a:r>
          </a:p>
        </p:txBody>
      </p:sp>
    </p:spTree>
  </p:cSld>
  <p:clrMapOvr>
    <a:masterClrMapping xmlns:a="http://schemas.openxmlformats.org/drawingml/2006/main"/>
  </p:clrMapOvr>
</p:sld>
</file>