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64f6b330fc4b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1d9fdd89604e42"/>
  </p:sldMasterIdLst>
  <p:sldIdLst>
    <p:sldId xmlns:r="http://schemas.openxmlformats.org/officeDocument/2006/relationships" id="256" r:id="R7914d7713b29454b"/>
    <p:sldId xmlns:r="http://schemas.openxmlformats.org/officeDocument/2006/relationships" id="257" r:id="Ra591963135774020"/>
    <p:sldId xmlns:r="http://schemas.openxmlformats.org/officeDocument/2006/relationships" id="258" r:id="R5afa32c4f1374c77"/>
    <p:sldId xmlns:r="http://schemas.openxmlformats.org/officeDocument/2006/relationships" id="259" r:id="Rdb1de44388504084"/>
    <p:sldId xmlns:r="http://schemas.openxmlformats.org/officeDocument/2006/relationships" id="260" r:id="R3cbbc11ff9e3484d"/>
    <p:sldId xmlns:r="http://schemas.openxmlformats.org/officeDocument/2006/relationships" id="261" r:id="R49eb4c0d95374dad"/>
    <p:sldId xmlns:r="http://schemas.openxmlformats.org/officeDocument/2006/relationships" id="262" r:id="R6cb373e3530b4f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1d9fdd89604e42" /><Relationship Type="http://schemas.openxmlformats.org/officeDocument/2006/relationships/slide" Target="/ppt/slides/slide1.xml" Id="R7914d7713b29454b" /><Relationship Type="http://schemas.openxmlformats.org/officeDocument/2006/relationships/slide" Target="/ppt/slides/slide2.xml" Id="Ra591963135774020" /><Relationship Type="http://schemas.openxmlformats.org/officeDocument/2006/relationships/slide" Target="/ppt/slides/slide3.xml" Id="R5afa32c4f1374c77" /><Relationship Type="http://schemas.openxmlformats.org/officeDocument/2006/relationships/slide" Target="/ppt/slides/slide4.xml" Id="Rdb1de44388504084" /><Relationship Type="http://schemas.openxmlformats.org/officeDocument/2006/relationships/slide" Target="/ppt/slides/slide5.xml" Id="R3cbbc11ff9e3484d" /><Relationship Type="http://schemas.openxmlformats.org/officeDocument/2006/relationships/slide" Target="/ppt/slides/slide6.xml" Id="R49eb4c0d95374dad" /><Relationship Type="http://schemas.openxmlformats.org/officeDocument/2006/relationships/slide" Target="/ppt/slides/slide7.xml" Id="R6cb373e3530b4f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d87a0b2a124f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d70ae6fa642d4" /><Relationship Type="http://schemas.openxmlformats.org/officeDocument/2006/relationships/theme" Target="/ppt/slideMasters/theme/theme1.xml" Id="R174e2de38d2f42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0d70ae6fa642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072ec46594d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5a59baaee49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513bd2c0e4c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0f248a4224a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3d092ee8d47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3ce3f50d447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b38ff84ba4b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MEST MITT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 MITT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585 371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11 410 306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12 487 563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HELTNE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Vikebygdvegen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6104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916 488 467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