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921098e7a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921388be64fd6"/>
  </p:sldMasterIdLst>
  <p:sldIdLst>
    <p:sldId xmlns:r="http://schemas.openxmlformats.org/officeDocument/2006/relationships" id="256" r:id="R6611e289767e4468"/>
    <p:sldId xmlns:r="http://schemas.openxmlformats.org/officeDocument/2006/relationships" id="257" r:id="Rb1ac7427caf242f4"/>
    <p:sldId xmlns:r="http://schemas.openxmlformats.org/officeDocument/2006/relationships" id="258" r:id="Rd176a053589d447f"/>
    <p:sldId xmlns:r="http://schemas.openxmlformats.org/officeDocument/2006/relationships" id="259" r:id="R635b0320c8c34bec"/>
    <p:sldId xmlns:r="http://schemas.openxmlformats.org/officeDocument/2006/relationships" id="260" r:id="R7f592cae097b40d1"/>
    <p:sldId xmlns:r="http://schemas.openxmlformats.org/officeDocument/2006/relationships" id="261" r:id="Rdfe11b0b0a4942ef"/>
    <p:sldId xmlns:r="http://schemas.openxmlformats.org/officeDocument/2006/relationships" id="262" r:id="Rf53c98e2eb8a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921388be64fd6" /><Relationship Type="http://schemas.openxmlformats.org/officeDocument/2006/relationships/slide" Target="/ppt/slides/slide1.xml" Id="R6611e289767e4468" /><Relationship Type="http://schemas.openxmlformats.org/officeDocument/2006/relationships/slide" Target="/ppt/slides/slide2.xml" Id="Rb1ac7427caf242f4" /><Relationship Type="http://schemas.openxmlformats.org/officeDocument/2006/relationships/slide" Target="/ppt/slides/slide3.xml" Id="Rd176a053589d447f" /><Relationship Type="http://schemas.openxmlformats.org/officeDocument/2006/relationships/slide" Target="/ppt/slides/slide4.xml" Id="R635b0320c8c34bec" /><Relationship Type="http://schemas.openxmlformats.org/officeDocument/2006/relationships/slide" Target="/ppt/slides/slide5.xml" Id="R7f592cae097b40d1" /><Relationship Type="http://schemas.openxmlformats.org/officeDocument/2006/relationships/slide" Target="/ppt/slides/slide6.xml" Id="Rdfe11b0b0a4942ef" /><Relationship Type="http://schemas.openxmlformats.org/officeDocument/2006/relationships/slide" Target="/ppt/slides/slide7.xml" Id="Rf53c98e2eb8a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b79c6f508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612b8eb114162" /><Relationship Type="http://schemas.openxmlformats.org/officeDocument/2006/relationships/theme" Target="/ppt/slideMasters/theme/theme1.xml" Id="R34ea4814d305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612b8eb1141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e2ec69419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b6d0a2fe8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c71de8221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2877c1228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a37870ac445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95f25e80449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326fbe06f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DR. RENNEMO PH.D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RENNEMO PH.D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9 199 484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4 058 490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5 689 906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RENNEMO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916 488 823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RENNEMO PH.D AS</a:t>
            </a:r>
          </a:p>
        </p:txBody>
      </p:sp>
    </p:spTree>
  </p:cSld>
  <p:clrMapOvr>
    <a:masterClrMapping xmlns:a="http://schemas.openxmlformats.org/drawingml/2006/main"/>
  </p:clrMapOvr>
</p:sld>
</file>