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cd56f8ed0745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398191656247fe"/>
  </p:sldMasterIdLst>
  <p:sldIdLst>
    <p:sldId xmlns:r="http://schemas.openxmlformats.org/officeDocument/2006/relationships" id="256" r:id="Rdf480d7bd665476b"/>
    <p:sldId xmlns:r="http://schemas.openxmlformats.org/officeDocument/2006/relationships" id="257" r:id="R350ee868c97443cb"/>
    <p:sldId xmlns:r="http://schemas.openxmlformats.org/officeDocument/2006/relationships" id="258" r:id="R8d2c69d32b0f4d24"/>
    <p:sldId xmlns:r="http://schemas.openxmlformats.org/officeDocument/2006/relationships" id="259" r:id="Re863526452554745"/>
    <p:sldId xmlns:r="http://schemas.openxmlformats.org/officeDocument/2006/relationships" id="260" r:id="Re467855ec7c14b36"/>
    <p:sldId xmlns:r="http://schemas.openxmlformats.org/officeDocument/2006/relationships" id="261" r:id="Rc93fc643c45a426e"/>
    <p:sldId xmlns:r="http://schemas.openxmlformats.org/officeDocument/2006/relationships" id="262" r:id="R140712c60c154f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398191656247fe" /><Relationship Type="http://schemas.openxmlformats.org/officeDocument/2006/relationships/slide" Target="/ppt/slides/slide1.xml" Id="Rdf480d7bd665476b" /><Relationship Type="http://schemas.openxmlformats.org/officeDocument/2006/relationships/slide" Target="/ppt/slides/slide2.xml" Id="R350ee868c97443cb" /><Relationship Type="http://schemas.openxmlformats.org/officeDocument/2006/relationships/slide" Target="/ppt/slides/slide3.xml" Id="R8d2c69d32b0f4d24" /><Relationship Type="http://schemas.openxmlformats.org/officeDocument/2006/relationships/slide" Target="/ppt/slides/slide4.xml" Id="Re863526452554745" /><Relationship Type="http://schemas.openxmlformats.org/officeDocument/2006/relationships/slide" Target="/ppt/slides/slide5.xml" Id="Re467855ec7c14b36" /><Relationship Type="http://schemas.openxmlformats.org/officeDocument/2006/relationships/slide" Target="/ppt/slides/slide6.xml" Id="Rc93fc643c45a426e" /><Relationship Type="http://schemas.openxmlformats.org/officeDocument/2006/relationships/slide" Target="/ppt/slides/slide7.xml" Id="R140712c60c154f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d9be05a1a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99d090b74fb9" /><Relationship Type="http://schemas.openxmlformats.org/officeDocument/2006/relationships/theme" Target="/ppt/slideMasters/theme/theme1.xml" Id="R158876a71a4f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9099d090b7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8273f13b6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a0cffe3cf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295e0c93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10210fcbe48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db5a6b6f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342dbbd4b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74231dc41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 NORDBY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 NORDBY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1 657 518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1 928 134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NORDBY JØRGEN 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Bakkehaugveien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916 492 073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 NORDBY INVEST AS</a:t>
            </a:r>
          </a:p>
        </p:txBody>
      </p:sp>
    </p:spTree>
  </p:cSld>
  <p:clrMapOvr>
    <a:masterClrMapping xmlns:a="http://schemas.openxmlformats.org/drawingml/2006/main"/>
  </p:clrMapOvr>
</p:sld>
</file>