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7daf4b9b949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5085b1026b4a97"/>
  </p:sldMasterIdLst>
  <p:sldIdLst>
    <p:sldId xmlns:r="http://schemas.openxmlformats.org/officeDocument/2006/relationships" id="256" r:id="R3fc9c353c7ac4271"/>
    <p:sldId xmlns:r="http://schemas.openxmlformats.org/officeDocument/2006/relationships" id="257" r:id="Rd015fa46f4674066"/>
    <p:sldId xmlns:r="http://schemas.openxmlformats.org/officeDocument/2006/relationships" id="258" r:id="R553b8be3ad914f42"/>
    <p:sldId xmlns:r="http://schemas.openxmlformats.org/officeDocument/2006/relationships" id="259" r:id="Rdf62100ae1fe4e6f"/>
    <p:sldId xmlns:r="http://schemas.openxmlformats.org/officeDocument/2006/relationships" id="260" r:id="Rd888b119156f4a1b"/>
    <p:sldId xmlns:r="http://schemas.openxmlformats.org/officeDocument/2006/relationships" id="261" r:id="R1f670a3d269646ac"/>
    <p:sldId xmlns:r="http://schemas.openxmlformats.org/officeDocument/2006/relationships" id="262" r:id="Rb767da4e16e6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085b1026b4a97" /><Relationship Type="http://schemas.openxmlformats.org/officeDocument/2006/relationships/slide" Target="/ppt/slides/slide1.xml" Id="R3fc9c353c7ac4271" /><Relationship Type="http://schemas.openxmlformats.org/officeDocument/2006/relationships/slide" Target="/ppt/slides/slide2.xml" Id="Rd015fa46f4674066" /><Relationship Type="http://schemas.openxmlformats.org/officeDocument/2006/relationships/slide" Target="/ppt/slides/slide3.xml" Id="R553b8be3ad914f42" /><Relationship Type="http://schemas.openxmlformats.org/officeDocument/2006/relationships/slide" Target="/ppt/slides/slide4.xml" Id="Rdf62100ae1fe4e6f" /><Relationship Type="http://schemas.openxmlformats.org/officeDocument/2006/relationships/slide" Target="/ppt/slides/slide5.xml" Id="Rd888b119156f4a1b" /><Relationship Type="http://schemas.openxmlformats.org/officeDocument/2006/relationships/slide" Target="/ppt/slides/slide6.xml" Id="R1f670a3d269646ac" /><Relationship Type="http://schemas.openxmlformats.org/officeDocument/2006/relationships/slide" Target="/ppt/slides/slide7.xml" Id="Rb767da4e16e6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af665d4fa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a9e73544d4cef" /><Relationship Type="http://schemas.openxmlformats.org/officeDocument/2006/relationships/theme" Target="/ppt/slideMasters/theme/theme1.xml" Id="R04520ec65d5f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2a9e73544d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d226fc19e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b27b2f9ba4b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0e25b8045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26cdf6896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958cb6c98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3f2429198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0162b98e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ZDZISLAW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ZDZISLAW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SZRAMOWSKI ZDZISLAW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315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916 492 529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