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3a8742d5144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59a09f3034e61"/>
  </p:sldMasterIdLst>
  <p:sldIdLst>
    <p:sldId xmlns:r="http://schemas.openxmlformats.org/officeDocument/2006/relationships" id="256" r:id="Re673b17a444f4173"/>
    <p:sldId xmlns:r="http://schemas.openxmlformats.org/officeDocument/2006/relationships" id="257" r:id="Rb1ce068252bf496a"/>
    <p:sldId xmlns:r="http://schemas.openxmlformats.org/officeDocument/2006/relationships" id="258" r:id="Rdf2fefb6a3114821"/>
    <p:sldId xmlns:r="http://schemas.openxmlformats.org/officeDocument/2006/relationships" id="259" r:id="R921895c4eb1f49bb"/>
    <p:sldId xmlns:r="http://schemas.openxmlformats.org/officeDocument/2006/relationships" id="260" r:id="Rdb910887383546f5"/>
    <p:sldId xmlns:r="http://schemas.openxmlformats.org/officeDocument/2006/relationships" id="261" r:id="R807ef437c0df4e85"/>
    <p:sldId xmlns:r="http://schemas.openxmlformats.org/officeDocument/2006/relationships" id="262" r:id="R17a4bb64bae2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59a09f3034e61" /><Relationship Type="http://schemas.openxmlformats.org/officeDocument/2006/relationships/slide" Target="/ppt/slides/slide1.xml" Id="Re673b17a444f4173" /><Relationship Type="http://schemas.openxmlformats.org/officeDocument/2006/relationships/slide" Target="/ppt/slides/slide2.xml" Id="Rb1ce068252bf496a" /><Relationship Type="http://schemas.openxmlformats.org/officeDocument/2006/relationships/slide" Target="/ppt/slides/slide3.xml" Id="Rdf2fefb6a3114821" /><Relationship Type="http://schemas.openxmlformats.org/officeDocument/2006/relationships/slide" Target="/ppt/slides/slide4.xml" Id="R921895c4eb1f49bb" /><Relationship Type="http://schemas.openxmlformats.org/officeDocument/2006/relationships/slide" Target="/ppt/slides/slide5.xml" Id="Rdb910887383546f5" /><Relationship Type="http://schemas.openxmlformats.org/officeDocument/2006/relationships/slide" Target="/ppt/slides/slide6.xml" Id="R807ef437c0df4e85" /><Relationship Type="http://schemas.openxmlformats.org/officeDocument/2006/relationships/slide" Target="/ppt/slides/slide7.xml" Id="R17a4bb64bae2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d4741ccd7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909c07d74a82" /><Relationship Type="http://schemas.openxmlformats.org/officeDocument/2006/relationships/theme" Target="/ppt/slideMasters/theme/theme1.xml" Id="R6bf97701f834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6909c07d74a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78487872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2054f113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5b64f95b1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f5cd920da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69f6cdd5343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5d36ea6bf40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d6baa62a4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733 424 177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733 552 794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ULRICHSEN SVENDSEN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ULRICHSEN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Att/ Henrik Ulrichsen Svendsen, Odins gate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 INVEST AS</a:t>
            </a:r>
          </a:p>
        </p:txBody>
      </p:sp>
    </p:spTree>
  </p:cSld>
  <p:clrMapOvr>
    <a:masterClrMapping xmlns:a="http://schemas.openxmlformats.org/drawingml/2006/main"/>
  </p:clrMapOvr>
</p:sld>
</file>