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68d7b2023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5669dbb8f46a2"/>
  </p:sldMasterIdLst>
  <p:sldIdLst>
    <p:sldId xmlns:r="http://schemas.openxmlformats.org/officeDocument/2006/relationships" id="256" r:id="Rf9bf47823f9c4a4d"/>
    <p:sldId xmlns:r="http://schemas.openxmlformats.org/officeDocument/2006/relationships" id="257" r:id="Rdaf387d19e254319"/>
    <p:sldId xmlns:r="http://schemas.openxmlformats.org/officeDocument/2006/relationships" id="258" r:id="R88f8e504af6a4d5c"/>
    <p:sldId xmlns:r="http://schemas.openxmlformats.org/officeDocument/2006/relationships" id="259" r:id="Rfb97cc178c4b412c"/>
    <p:sldId xmlns:r="http://schemas.openxmlformats.org/officeDocument/2006/relationships" id="260" r:id="R052a8692dc444070"/>
    <p:sldId xmlns:r="http://schemas.openxmlformats.org/officeDocument/2006/relationships" id="261" r:id="R7860761120e1428b"/>
    <p:sldId xmlns:r="http://schemas.openxmlformats.org/officeDocument/2006/relationships" id="262" r:id="R815819a9d063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5669dbb8f46a2" /><Relationship Type="http://schemas.openxmlformats.org/officeDocument/2006/relationships/slide" Target="/ppt/slides/slide1.xml" Id="Rf9bf47823f9c4a4d" /><Relationship Type="http://schemas.openxmlformats.org/officeDocument/2006/relationships/slide" Target="/ppt/slides/slide2.xml" Id="Rdaf387d19e254319" /><Relationship Type="http://schemas.openxmlformats.org/officeDocument/2006/relationships/slide" Target="/ppt/slides/slide3.xml" Id="R88f8e504af6a4d5c" /><Relationship Type="http://schemas.openxmlformats.org/officeDocument/2006/relationships/slide" Target="/ppt/slides/slide4.xml" Id="Rfb97cc178c4b412c" /><Relationship Type="http://schemas.openxmlformats.org/officeDocument/2006/relationships/slide" Target="/ppt/slides/slide5.xml" Id="R052a8692dc444070" /><Relationship Type="http://schemas.openxmlformats.org/officeDocument/2006/relationships/slide" Target="/ppt/slides/slide6.xml" Id="R7860761120e1428b" /><Relationship Type="http://schemas.openxmlformats.org/officeDocument/2006/relationships/slide" Target="/ppt/slides/slide7.xml" Id="R815819a9d063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56730f604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22a32abd54fc1" /><Relationship Type="http://schemas.openxmlformats.org/officeDocument/2006/relationships/theme" Target="/ppt/slideMasters/theme/theme1.xml" Id="Rcdf4f8a739c0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22a32abd5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c67c69e6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536e5ce21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7fee1580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704650ee1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9b4651ef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16466394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0df5676d3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HOLE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HOLE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HOLE MASKIN AS ble etablert [år] og holder til i Straumgjerde.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HOLE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HOLE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HOLE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469 668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HOLE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HOLE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Sykkylvsvegen 1842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6220 Straumgjerde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HOLE MASKIN AS</a:t>
            </a:r>
          </a:p>
        </p:txBody>
      </p:sp>
    </p:spTree>
  </p:cSld>
  <p:clrMapOvr>
    <a:masterClrMapping xmlns:a="http://schemas.openxmlformats.org/drawingml/2006/main"/>
  </p:clrMapOvr>
</p:sld>
</file>