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a0f5d11ca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ea4ed70634e29"/>
  </p:sldMasterIdLst>
  <p:sldIdLst>
    <p:sldId xmlns:r="http://schemas.openxmlformats.org/officeDocument/2006/relationships" id="256" r:id="R62275f699f6d4ec8"/>
    <p:sldId xmlns:r="http://schemas.openxmlformats.org/officeDocument/2006/relationships" id="257" r:id="R79d3fc5dcdb44309"/>
    <p:sldId xmlns:r="http://schemas.openxmlformats.org/officeDocument/2006/relationships" id="258" r:id="Rc0eee87044f9463e"/>
    <p:sldId xmlns:r="http://schemas.openxmlformats.org/officeDocument/2006/relationships" id="259" r:id="Rf6f772d986684384"/>
    <p:sldId xmlns:r="http://schemas.openxmlformats.org/officeDocument/2006/relationships" id="260" r:id="R22cf06d277a94cfe"/>
    <p:sldId xmlns:r="http://schemas.openxmlformats.org/officeDocument/2006/relationships" id="261" r:id="R6a07afd7a7074f63"/>
    <p:sldId xmlns:r="http://schemas.openxmlformats.org/officeDocument/2006/relationships" id="262" r:id="Ref42dac959c3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ea4ed70634e29" /><Relationship Type="http://schemas.openxmlformats.org/officeDocument/2006/relationships/slide" Target="/ppt/slides/slide1.xml" Id="R62275f699f6d4ec8" /><Relationship Type="http://schemas.openxmlformats.org/officeDocument/2006/relationships/slide" Target="/ppt/slides/slide2.xml" Id="R79d3fc5dcdb44309" /><Relationship Type="http://schemas.openxmlformats.org/officeDocument/2006/relationships/slide" Target="/ppt/slides/slide3.xml" Id="Rc0eee87044f9463e" /><Relationship Type="http://schemas.openxmlformats.org/officeDocument/2006/relationships/slide" Target="/ppt/slides/slide4.xml" Id="Rf6f772d986684384" /><Relationship Type="http://schemas.openxmlformats.org/officeDocument/2006/relationships/slide" Target="/ppt/slides/slide5.xml" Id="R22cf06d277a94cfe" /><Relationship Type="http://schemas.openxmlformats.org/officeDocument/2006/relationships/slide" Target="/ppt/slides/slide6.xml" Id="R6a07afd7a7074f63" /><Relationship Type="http://schemas.openxmlformats.org/officeDocument/2006/relationships/slide" Target="/ppt/slides/slide7.xml" Id="Ref42dac959c3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f40f3a4b6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c1d8304f4f45" /><Relationship Type="http://schemas.openxmlformats.org/officeDocument/2006/relationships/theme" Target="/ppt/slideMasters/theme/theme1.xml" Id="R286e1794c1f9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6c1d8304f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2a9050db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fab1bd6bb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238845e2e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df45095c5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47eb7529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1cff2281b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9ab56371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LIEN 83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83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83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83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83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83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1 018 714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83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83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Bålhaugvegen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916 500 106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83 AS</a:t>
            </a:r>
          </a:p>
        </p:txBody>
      </p:sp>
    </p:spTree>
  </p:cSld>
  <p:clrMapOvr>
    <a:masterClrMapping xmlns:a="http://schemas.openxmlformats.org/drawingml/2006/main"/>
  </p:clrMapOvr>
</p:sld>
</file>