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b7836a71a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84d5be2a14119"/>
  </p:sldMasterIdLst>
  <p:sldIdLst>
    <p:sldId xmlns:r="http://schemas.openxmlformats.org/officeDocument/2006/relationships" id="256" r:id="R0332aac84eda4d1e"/>
    <p:sldId xmlns:r="http://schemas.openxmlformats.org/officeDocument/2006/relationships" id="257" r:id="R45664728d0c44b91"/>
    <p:sldId xmlns:r="http://schemas.openxmlformats.org/officeDocument/2006/relationships" id="258" r:id="R66c8dfcc3a8b4539"/>
    <p:sldId xmlns:r="http://schemas.openxmlformats.org/officeDocument/2006/relationships" id="259" r:id="Rc82de9f7b71b4d09"/>
    <p:sldId xmlns:r="http://schemas.openxmlformats.org/officeDocument/2006/relationships" id="260" r:id="Rfdd74f0fbff6405c"/>
    <p:sldId xmlns:r="http://schemas.openxmlformats.org/officeDocument/2006/relationships" id="261" r:id="R9b8d1e1069b54fac"/>
    <p:sldId xmlns:r="http://schemas.openxmlformats.org/officeDocument/2006/relationships" id="262" r:id="Rd312359ceb39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84d5be2a14119" /><Relationship Type="http://schemas.openxmlformats.org/officeDocument/2006/relationships/slide" Target="/ppt/slides/slide1.xml" Id="R0332aac84eda4d1e" /><Relationship Type="http://schemas.openxmlformats.org/officeDocument/2006/relationships/slide" Target="/ppt/slides/slide2.xml" Id="R45664728d0c44b91" /><Relationship Type="http://schemas.openxmlformats.org/officeDocument/2006/relationships/slide" Target="/ppt/slides/slide3.xml" Id="R66c8dfcc3a8b4539" /><Relationship Type="http://schemas.openxmlformats.org/officeDocument/2006/relationships/slide" Target="/ppt/slides/slide4.xml" Id="Rc82de9f7b71b4d09" /><Relationship Type="http://schemas.openxmlformats.org/officeDocument/2006/relationships/slide" Target="/ppt/slides/slide5.xml" Id="Rfdd74f0fbff6405c" /><Relationship Type="http://schemas.openxmlformats.org/officeDocument/2006/relationships/slide" Target="/ppt/slides/slide6.xml" Id="R9b8d1e1069b54fac" /><Relationship Type="http://schemas.openxmlformats.org/officeDocument/2006/relationships/slide" Target="/ppt/slides/slide7.xml" Id="Rd312359ceb39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68cb27291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283d81cd48cc" /><Relationship Type="http://schemas.openxmlformats.org/officeDocument/2006/relationships/theme" Target="/ppt/slideMasters/theme/theme1.xml" Id="R634066dc57a1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1283d81cd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82340a74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b7a8204b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73e4e41d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99035595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d582ac2d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c78dbf0f4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48108929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LILLEVOLL AS ble etablert [år] og holder til i Kjeldebotn.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GØRIL NORVEIG PAULSEN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GEIR-WILHELM NYHEIM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Gøril Paulsen, Kjeldebotn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8543 Kjeldebotn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916 500 173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