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0d9a0ec2d749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e0e564804a4c4c"/>
  </p:sldMasterIdLst>
  <p:sldIdLst>
    <p:sldId xmlns:r="http://schemas.openxmlformats.org/officeDocument/2006/relationships" id="256" r:id="R2e87e74d32c04a85"/>
    <p:sldId xmlns:r="http://schemas.openxmlformats.org/officeDocument/2006/relationships" id="257" r:id="Rc80d3888596e4d61"/>
    <p:sldId xmlns:r="http://schemas.openxmlformats.org/officeDocument/2006/relationships" id="258" r:id="R5c91a8d1a7f24623"/>
    <p:sldId xmlns:r="http://schemas.openxmlformats.org/officeDocument/2006/relationships" id="259" r:id="Re3df4f80731d4bc2"/>
    <p:sldId xmlns:r="http://schemas.openxmlformats.org/officeDocument/2006/relationships" id="260" r:id="R96e9d46a199247cb"/>
    <p:sldId xmlns:r="http://schemas.openxmlformats.org/officeDocument/2006/relationships" id="261" r:id="R8f0ad61bf5154f29"/>
    <p:sldId xmlns:r="http://schemas.openxmlformats.org/officeDocument/2006/relationships" id="262" r:id="Rdd0af154e382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0e564804a4c4c" /><Relationship Type="http://schemas.openxmlformats.org/officeDocument/2006/relationships/slide" Target="/ppt/slides/slide1.xml" Id="R2e87e74d32c04a85" /><Relationship Type="http://schemas.openxmlformats.org/officeDocument/2006/relationships/slide" Target="/ppt/slides/slide2.xml" Id="Rc80d3888596e4d61" /><Relationship Type="http://schemas.openxmlformats.org/officeDocument/2006/relationships/slide" Target="/ppt/slides/slide3.xml" Id="R5c91a8d1a7f24623" /><Relationship Type="http://schemas.openxmlformats.org/officeDocument/2006/relationships/slide" Target="/ppt/slides/slide4.xml" Id="Re3df4f80731d4bc2" /><Relationship Type="http://schemas.openxmlformats.org/officeDocument/2006/relationships/slide" Target="/ppt/slides/slide5.xml" Id="R96e9d46a199247cb" /><Relationship Type="http://schemas.openxmlformats.org/officeDocument/2006/relationships/slide" Target="/ppt/slides/slide6.xml" Id="R8f0ad61bf5154f29" /><Relationship Type="http://schemas.openxmlformats.org/officeDocument/2006/relationships/slide" Target="/ppt/slides/slide7.xml" Id="Rdd0af154e382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c52d8d829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acffcdfaa48f3" /><Relationship Type="http://schemas.openxmlformats.org/officeDocument/2006/relationships/theme" Target="/ppt/slideMasters/theme/theme1.xml" Id="Rd512a11a2263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acffcdfaa48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74e6b6408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d81b4ca6d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dfb12a2ef40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602eed448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bf4fc09874a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dbd0347724f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58d4f651442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HYLLA HOLDING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−1 126 597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Utgardslia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916 500 572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HYLLA HOLDING AS</a:t>
            </a:r>
          </a:p>
        </p:txBody>
      </p:sp>
    </p:spTree>
  </p:cSld>
  <p:clrMapOvr>
    <a:masterClrMapping xmlns:a="http://schemas.openxmlformats.org/drawingml/2006/main"/>
  </p:clrMapOvr>
</p:sld>
</file>