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c75792c2d44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37ceee94c49fa"/>
  </p:sldMasterIdLst>
  <p:sldIdLst>
    <p:sldId xmlns:r="http://schemas.openxmlformats.org/officeDocument/2006/relationships" id="256" r:id="Rc3df7b88becc4e92"/>
    <p:sldId xmlns:r="http://schemas.openxmlformats.org/officeDocument/2006/relationships" id="257" r:id="Rd5dddbf64fab4409"/>
    <p:sldId xmlns:r="http://schemas.openxmlformats.org/officeDocument/2006/relationships" id="258" r:id="Rb90382f786f240a0"/>
    <p:sldId xmlns:r="http://schemas.openxmlformats.org/officeDocument/2006/relationships" id="259" r:id="R2ef4a4e52fd74791"/>
    <p:sldId xmlns:r="http://schemas.openxmlformats.org/officeDocument/2006/relationships" id="260" r:id="R40c51457f7734f41"/>
    <p:sldId xmlns:r="http://schemas.openxmlformats.org/officeDocument/2006/relationships" id="261" r:id="R0413f4c549974b10"/>
    <p:sldId xmlns:r="http://schemas.openxmlformats.org/officeDocument/2006/relationships" id="262" r:id="Rc96bede2c7f249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37ceee94c49fa" /><Relationship Type="http://schemas.openxmlformats.org/officeDocument/2006/relationships/slide" Target="/ppt/slides/slide1.xml" Id="Rc3df7b88becc4e92" /><Relationship Type="http://schemas.openxmlformats.org/officeDocument/2006/relationships/slide" Target="/ppt/slides/slide2.xml" Id="Rd5dddbf64fab4409" /><Relationship Type="http://schemas.openxmlformats.org/officeDocument/2006/relationships/slide" Target="/ppt/slides/slide3.xml" Id="Rb90382f786f240a0" /><Relationship Type="http://schemas.openxmlformats.org/officeDocument/2006/relationships/slide" Target="/ppt/slides/slide4.xml" Id="R2ef4a4e52fd74791" /><Relationship Type="http://schemas.openxmlformats.org/officeDocument/2006/relationships/slide" Target="/ppt/slides/slide5.xml" Id="R40c51457f7734f41" /><Relationship Type="http://schemas.openxmlformats.org/officeDocument/2006/relationships/slide" Target="/ppt/slides/slide6.xml" Id="R0413f4c549974b10" /><Relationship Type="http://schemas.openxmlformats.org/officeDocument/2006/relationships/slide" Target="/ppt/slides/slide7.xml" Id="Rc96bede2c7f249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03f643204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2cfdcd3a4081" /><Relationship Type="http://schemas.openxmlformats.org/officeDocument/2006/relationships/theme" Target="/ppt/slideMasters/theme/theme1.xml" Id="Rd115e35220f7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82cfdcd3a40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239e6457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75c923dc5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dc5c25811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d6fb9b555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ee20b0a19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9d88f715949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84285d4a1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JANH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JAN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Svalestien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916 503 342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JANH INVEST AS</a:t>
            </a:r>
          </a:p>
        </p:txBody>
      </p:sp>
    </p:spTree>
  </p:cSld>
  <p:clrMapOvr>
    <a:masterClrMapping xmlns:a="http://schemas.openxmlformats.org/drawingml/2006/main"/>
  </p:clrMapOvr>
</p:sld>
</file>