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499ca542d8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f76a889d64827"/>
  </p:sldMasterIdLst>
  <p:sldIdLst>
    <p:sldId xmlns:r="http://schemas.openxmlformats.org/officeDocument/2006/relationships" id="256" r:id="R9299917ae1a44ae9"/>
    <p:sldId xmlns:r="http://schemas.openxmlformats.org/officeDocument/2006/relationships" id="257" r:id="Rebc30a1267af4266"/>
    <p:sldId xmlns:r="http://schemas.openxmlformats.org/officeDocument/2006/relationships" id="258" r:id="R95b035dad64248eb"/>
    <p:sldId xmlns:r="http://schemas.openxmlformats.org/officeDocument/2006/relationships" id="259" r:id="R8e39ed968c6f4cc4"/>
    <p:sldId xmlns:r="http://schemas.openxmlformats.org/officeDocument/2006/relationships" id="260" r:id="R42e22a66fabc48a8"/>
    <p:sldId xmlns:r="http://schemas.openxmlformats.org/officeDocument/2006/relationships" id="261" r:id="R6ad31a8ef7434fdc"/>
    <p:sldId xmlns:r="http://schemas.openxmlformats.org/officeDocument/2006/relationships" id="262" r:id="R23ff1194fdc9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f76a889d64827" /><Relationship Type="http://schemas.openxmlformats.org/officeDocument/2006/relationships/slide" Target="/ppt/slides/slide1.xml" Id="R9299917ae1a44ae9" /><Relationship Type="http://schemas.openxmlformats.org/officeDocument/2006/relationships/slide" Target="/ppt/slides/slide2.xml" Id="Rebc30a1267af4266" /><Relationship Type="http://schemas.openxmlformats.org/officeDocument/2006/relationships/slide" Target="/ppt/slides/slide3.xml" Id="R95b035dad64248eb" /><Relationship Type="http://schemas.openxmlformats.org/officeDocument/2006/relationships/slide" Target="/ppt/slides/slide4.xml" Id="R8e39ed968c6f4cc4" /><Relationship Type="http://schemas.openxmlformats.org/officeDocument/2006/relationships/slide" Target="/ppt/slides/slide5.xml" Id="R42e22a66fabc48a8" /><Relationship Type="http://schemas.openxmlformats.org/officeDocument/2006/relationships/slide" Target="/ppt/slides/slide6.xml" Id="R6ad31a8ef7434fdc" /><Relationship Type="http://schemas.openxmlformats.org/officeDocument/2006/relationships/slide" Target="/ppt/slides/slide7.xml" Id="R23ff1194fdc9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aa6d1e6164f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8cfabef7b4477" /><Relationship Type="http://schemas.openxmlformats.org/officeDocument/2006/relationships/theme" Target="/ppt/slideMasters/theme/theme1.xml" Id="R94084e51c522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8cfabef7b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00c39bde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ecb983d86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5c554b6a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698dd9e0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e4bb8d51b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70e1711bd41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58e5d0b254f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CVH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CVH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−1 369 225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18 959 305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VIKERSVEEN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916 504 667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CVH HOLDING AS</a:t>
            </a:r>
          </a:p>
        </p:txBody>
      </p:sp>
    </p:spTree>
  </p:cSld>
  <p:clrMapOvr>
    <a:masterClrMapping xmlns:a="http://schemas.openxmlformats.org/drawingml/2006/main"/>
  </p:clrMapOvr>
</p:sld>
</file>