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6d15e7fc6041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084d6095404efe"/>
  </p:sldMasterIdLst>
  <p:sldIdLst>
    <p:sldId xmlns:r="http://schemas.openxmlformats.org/officeDocument/2006/relationships" id="256" r:id="Ra2d259b693c04533"/>
    <p:sldId xmlns:r="http://schemas.openxmlformats.org/officeDocument/2006/relationships" id="257" r:id="Rae1c2912b8cc47e6"/>
    <p:sldId xmlns:r="http://schemas.openxmlformats.org/officeDocument/2006/relationships" id="258" r:id="R63ab86580c8d49c8"/>
    <p:sldId xmlns:r="http://schemas.openxmlformats.org/officeDocument/2006/relationships" id="259" r:id="R43c766d6357744da"/>
    <p:sldId xmlns:r="http://schemas.openxmlformats.org/officeDocument/2006/relationships" id="260" r:id="R8dcbdf25a7034957"/>
    <p:sldId xmlns:r="http://schemas.openxmlformats.org/officeDocument/2006/relationships" id="261" r:id="Ra0fc7bf8640a42a2"/>
    <p:sldId xmlns:r="http://schemas.openxmlformats.org/officeDocument/2006/relationships" id="262" r:id="R1bf6a2478e9b48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84d6095404efe" /><Relationship Type="http://schemas.openxmlformats.org/officeDocument/2006/relationships/slide" Target="/ppt/slides/slide1.xml" Id="Ra2d259b693c04533" /><Relationship Type="http://schemas.openxmlformats.org/officeDocument/2006/relationships/slide" Target="/ppt/slides/slide2.xml" Id="Rae1c2912b8cc47e6" /><Relationship Type="http://schemas.openxmlformats.org/officeDocument/2006/relationships/slide" Target="/ppt/slides/slide3.xml" Id="R63ab86580c8d49c8" /><Relationship Type="http://schemas.openxmlformats.org/officeDocument/2006/relationships/slide" Target="/ppt/slides/slide4.xml" Id="R43c766d6357744da" /><Relationship Type="http://schemas.openxmlformats.org/officeDocument/2006/relationships/slide" Target="/ppt/slides/slide5.xml" Id="R8dcbdf25a7034957" /><Relationship Type="http://schemas.openxmlformats.org/officeDocument/2006/relationships/slide" Target="/ppt/slides/slide6.xml" Id="Ra0fc7bf8640a42a2" /><Relationship Type="http://schemas.openxmlformats.org/officeDocument/2006/relationships/slide" Target="/ppt/slides/slide7.xml" Id="R1bf6a2478e9b48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3b74a33cc46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7f1f145854688" /><Relationship Type="http://schemas.openxmlformats.org/officeDocument/2006/relationships/theme" Target="/ppt/slideMasters/theme/theme1.xml" Id="R0d281add721440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07f1f1458546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e33393c3f49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3f1c973604a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ac78b3ffa41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a98cbfc3d41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256a8dd9c4a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f5b67334048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6d668cf9d49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SØRLI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SØRLI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SØRLI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SØRLI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SØRLI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SØRLI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185 611 279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188 598 590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188 694 547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SØRLI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 FRODE NORDAHL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SØRLI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Epleveien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firmapost@omsotli.no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916 508 611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SØRLI HOLDING AS</a:t>
            </a:r>
          </a:p>
        </p:txBody>
      </p:sp>
    </p:spTree>
  </p:cSld>
  <p:clrMapOvr>
    <a:masterClrMapping xmlns:a="http://schemas.openxmlformats.org/drawingml/2006/main"/>
  </p:clrMapOvr>
</p:sld>
</file>