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359efcffe445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97c8b12ceb498e"/>
  </p:sldMasterIdLst>
  <p:sldIdLst>
    <p:sldId xmlns:r="http://schemas.openxmlformats.org/officeDocument/2006/relationships" id="256" r:id="R30579ea75ce34ef8"/>
    <p:sldId xmlns:r="http://schemas.openxmlformats.org/officeDocument/2006/relationships" id="257" r:id="R8ee61243f7674eb0"/>
    <p:sldId xmlns:r="http://schemas.openxmlformats.org/officeDocument/2006/relationships" id="258" r:id="R506da51ed1854063"/>
    <p:sldId xmlns:r="http://schemas.openxmlformats.org/officeDocument/2006/relationships" id="259" r:id="R269526ec39b54c8e"/>
    <p:sldId xmlns:r="http://schemas.openxmlformats.org/officeDocument/2006/relationships" id="260" r:id="Rf6e9257fdf654980"/>
    <p:sldId xmlns:r="http://schemas.openxmlformats.org/officeDocument/2006/relationships" id="261" r:id="R4cb5298051924ba1"/>
    <p:sldId xmlns:r="http://schemas.openxmlformats.org/officeDocument/2006/relationships" id="262" r:id="R865f2f8764cf4f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97c8b12ceb498e" /><Relationship Type="http://schemas.openxmlformats.org/officeDocument/2006/relationships/slide" Target="/ppt/slides/slide1.xml" Id="R30579ea75ce34ef8" /><Relationship Type="http://schemas.openxmlformats.org/officeDocument/2006/relationships/slide" Target="/ppt/slides/slide2.xml" Id="R8ee61243f7674eb0" /><Relationship Type="http://schemas.openxmlformats.org/officeDocument/2006/relationships/slide" Target="/ppt/slides/slide3.xml" Id="R506da51ed1854063" /><Relationship Type="http://schemas.openxmlformats.org/officeDocument/2006/relationships/slide" Target="/ppt/slides/slide4.xml" Id="R269526ec39b54c8e" /><Relationship Type="http://schemas.openxmlformats.org/officeDocument/2006/relationships/slide" Target="/ppt/slides/slide5.xml" Id="Rf6e9257fdf654980" /><Relationship Type="http://schemas.openxmlformats.org/officeDocument/2006/relationships/slide" Target="/ppt/slides/slide6.xml" Id="R4cb5298051924ba1" /><Relationship Type="http://schemas.openxmlformats.org/officeDocument/2006/relationships/slide" Target="/ppt/slides/slide7.xml" Id="R865f2f8764cf4f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3b12a1d6f148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ecb8078174964" /><Relationship Type="http://schemas.openxmlformats.org/officeDocument/2006/relationships/theme" Target="/ppt/slideMasters/theme/theme1.xml" Id="Rf4fc7dc3a3ef49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3ecb80781749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9b2a8cfd344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357c20f824e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18c58dd5549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663840fbf47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4447be4374e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a10486e7641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a73ee8eb44b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HALLINGLAFT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HALLINGLAFT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28 603 077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705 844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480 202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6 815 361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HALLINGLAFT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Hemsedalsvegen 372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916 509 871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HALLINGLAFT AS</a:t>
            </a:r>
          </a:p>
        </p:txBody>
      </p:sp>
    </p:spTree>
  </p:cSld>
  <p:clrMapOvr>
    <a:masterClrMapping xmlns:a="http://schemas.openxmlformats.org/drawingml/2006/main"/>
  </p:clrMapOvr>
</p:sld>
</file>