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9ea1225d8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c2584f84545a1"/>
  </p:sldMasterIdLst>
  <p:sldIdLst>
    <p:sldId xmlns:r="http://schemas.openxmlformats.org/officeDocument/2006/relationships" id="256" r:id="Rb96db8a57d2842ea"/>
    <p:sldId xmlns:r="http://schemas.openxmlformats.org/officeDocument/2006/relationships" id="257" r:id="R775ffa109a3d46ca"/>
    <p:sldId xmlns:r="http://schemas.openxmlformats.org/officeDocument/2006/relationships" id="258" r:id="Rf460857d2454475b"/>
    <p:sldId xmlns:r="http://schemas.openxmlformats.org/officeDocument/2006/relationships" id="259" r:id="Rd728c5a5eb4c4fe6"/>
    <p:sldId xmlns:r="http://schemas.openxmlformats.org/officeDocument/2006/relationships" id="260" r:id="R3a8ec513abca4fb8"/>
    <p:sldId xmlns:r="http://schemas.openxmlformats.org/officeDocument/2006/relationships" id="261" r:id="R2ce1c66da0024c4a"/>
    <p:sldId xmlns:r="http://schemas.openxmlformats.org/officeDocument/2006/relationships" id="262" r:id="R7da9a435d1c0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c2584f84545a1" /><Relationship Type="http://schemas.openxmlformats.org/officeDocument/2006/relationships/slide" Target="/ppt/slides/slide1.xml" Id="Rb96db8a57d2842ea" /><Relationship Type="http://schemas.openxmlformats.org/officeDocument/2006/relationships/slide" Target="/ppt/slides/slide2.xml" Id="R775ffa109a3d46ca" /><Relationship Type="http://schemas.openxmlformats.org/officeDocument/2006/relationships/slide" Target="/ppt/slides/slide3.xml" Id="Rf460857d2454475b" /><Relationship Type="http://schemas.openxmlformats.org/officeDocument/2006/relationships/slide" Target="/ppt/slides/slide4.xml" Id="Rd728c5a5eb4c4fe6" /><Relationship Type="http://schemas.openxmlformats.org/officeDocument/2006/relationships/slide" Target="/ppt/slides/slide5.xml" Id="R3a8ec513abca4fb8" /><Relationship Type="http://schemas.openxmlformats.org/officeDocument/2006/relationships/slide" Target="/ppt/slides/slide6.xml" Id="R2ce1c66da0024c4a" /><Relationship Type="http://schemas.openxmlformats.org/officeDocument/2006/relationships/slide" Target="/ppt/slides/slide7.xml" Id="R7da9a435d1c0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3df823174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061b4bd774344" /><Relationship Type="http://schemas.openxmlformats.org/officeDocument/2006/relationships/theme" Target="/ppt/slideMasters/theme/theme1.xml" Id="R1c79956b0998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061b4bd77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deb3b9ef42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4480e3f3a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d750b7b47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400e2e23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f00e5d31a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c3a682aa6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b21e041a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HAKAR INVEST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7 646 074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 HARRY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HAKAR INVEST AS</a:t>
            </a:r>
          </a:p>
        </p:txBody>
      </p:sp>
    </p:spTree>
  </p:cSld>
  <p:clrMapOvr>
    <a:masterClrMapping xmlns:a="http://schemas.openxmlformats.org/drawingml/2006/main"/>
  </p:clrMapOvr>
</p:sld>
</file>